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937" r:id="rId2"/>
  </p:sldMasterIdLst>
  <p:notesMasterIdLst>
    <p:notesMasterId r:id="rId35"/>
  </p:notesMasterIdLst>
  <p:handoutMasterIdLst>
    <p:handoutMasterId r:id="rId36"/>
  </p:handoutMasterIdLst>
  <p:sldIdLst>
    <p:sldId id="256" r:id="rId3"/>
    <p:sldId id="293" r:id="rId4"/>
    <p:sldId id="300" r:id="rId5"/>
    <p:sldId id="298" r:id="rId6"/>
    <p:sldId id="301" r:id="rId7"/>
    <p:sldId id="257" r:id="rId8"/>
    <p:sldId id="266" r:id="rId9"/>
    <p:sldId id="268" r:id="rId10"/>
    <p:sldId id="258" r:id="rId11"/>
    <p:sldId id="262" r:id="rId12"/>
    <p:sldId id="270" r:id="rId13"/>
    <p:sldId id="287" r:id="rId14"/>
    <p:sldId id="288" r:id="rId15"/>
    <p:sldId id="292" r:id="rId16"/>
    <p:sldId id="283" r:id="rId17"/>
    <p:sldId id="273" r:id="rId18"/>
    <p:sldId id="274" r:id="rId19"/>
    <p:sldId id="299" r:id="rId20"/>
    <p:sldId id="275" r:id="rId21"/>
    <p:sldId id="284" r:id="rId22"/>
    <p:sldId id="285" r:id="rId23"/>
    <p:sldId id="303" r:id="rId24"/>
    <p:sldId id="294" r:id="rId25"/>
    <p:sldId id="302" r:id="rId26"/>
    <p:sldId id="295" r:id="rId27"/>
    <p:sldId id="304" r:id="rId28"/>
    <p:sldId id="296" r:id="rId29"/>
    <p:sldId id="276" r:id="rId30"/>
    <p:sldId id="297" r:id="rId31"/>
    <p:sldId id="278" r:id="rId32"/>
    <p:sldId id="291" r:id="rId33"/>
    <p:sldId id="281" r:id="rId34"/>
  </p:sldIdLst>
  <p:sldSz cx="9144000" cy="6858000" type="screen4x3"/>
  <p:notesSz cx="6858000" cy="8912225"/>
  <p:defaultTextStyle>
    <a:defPPr>
      <a:defRPr lang="en-US"/>
    </a:defPPr>
    <a:lvl1pPr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66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66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66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66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66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010" autoAdjust="0"/>
    <p:restoredTop sz="94728" autoAdjust="0"/>
  </p:normalViewPr>
  <p:slideViewPr>
    <p:cSldViewPr>
      <p:cViewPr varScale="1">
        <p:scale>
          <a:sx n="74" d="100"/>
          <a:sy n="74" d="100"/>
        </p:scale>
        <p:origin x="6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cs typeface="+mn-cs"/>
              </a:defRPr>
            </a:lvl1pPr>
          </a:lstStyle>
          <a:p>
            <a:pPr>
              <a:defRPr/>
            </a:pPr>
            <a:endParaRPr lang="en-US"/>
          </a:p>
        </p:txBody>
      </p:sp>
      <p:sp>
        <p:nvSpPr>
          <p:cNvPr id="67587" name="Rectangle 3"/>
          <p:cNvSpPr>
            <a:spLocks noGrp="1" noChangeArrowheads="1"/>
          </p:cNvSpPr>
          <p:nvPr>
            <p:ph type="dt" sz="quarter" idx="1"/>
          </p:nvPr>
        </p:nvSpPr>
        <p:spPr bwMode="auto">
          <a:xfrm>
            <a:off x="3884613"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cs typeface="+mn-cs"/>
              </a:defRPr>
            </a:lvl1pPr>
          </a:lstStyle>
          <a:p>
            <a:pPr>
              <a:defRPr/>
            </a:pPr>
            <a:endParaRPr lang="en-US"/>
          </a:p>
        </p:txBody>
      </p:sp>
      <p:sp>
        <p:nvSpPr>
          <p:cNvPr id="67588" name="Rectangle 4"/>
          <p:cNvSpPr>
            <a:spLocks noGrp="1" noChangeArrowheads="1"/>
          </p:cNvSpPr>
          <p:nvPr>
            <p:ph type="ftr" sz="quarter" idx="2"/>
          </p:nvPr>
        </p:nvSpPr>
        <p:spPr bwMode="auto">
          <a:xfrm>
            <a:off x="0" y="8464550"/>
            <a:ext cx="2971800" cy="446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cs typeface="+mn-cs"/>
              </a:defRPr>
            </a:lvl1pPr>
          </a:lstStyle>
          <a:p>
            <a:pPr>
              <a:defRPr/>
            </a:pPr>
            <a:endParaRPr lang="en-US"/>
          </a:p>
        </p:txBody>
      </p:sp>
      <p:sp>
        <p:nvSpPr>
          <p:cNvPr id="67589" name="Rectangle 5"/>
          <p:cNvSpPr>
            <a:spLocks noGrp="1" noChangeArrowheads="1"/>
          </p:cNvSpPr>
          <p:nvPr>
            <p:ph type="sldNum" sz="quarter" idx="3"/>
          </p:nvPr>
        </p:nvSpPr>
        <p:spPr bwMode="auto">
          <a:xfrm>
            <a:off x="3884613" y="8464550"/>
            <a:ext cx="2971800" cy="446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12F64245-5765-47E3-A06A-3087AC04EAAD}" type="slidenum">
              <a:rPr lang="en-US" altLang="en-US"/>
              <a:pPr/>
              <a:t>‹#›</a:t>
            </a:fld>
            <a:endParaRPr lang="en-US" altLang="en-US"/>
          </a:p>
        </p:txBody>
      </p:sp>
    </p:spTree>
    <p:extLst>
      <p:ext uri="{BB962C8B-B14F-4D97-AF65-F5344CB8AC3E}">
        <p14:creationId xmlns:p14="http://schemas.microsoft.com/office/powerpoint/2010/main" val="64764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cs typeface="+mn-cs"/>
              </a:defRPr>
            </a:lvl1pPr>
          </a:lstStyle>
          <a:p>
            <a:pPr>
              <a:defRPr/>
            </a:pPr>
            <a:endParaRPr lang="en-US"/>
          </a:p>
        </p:txBody>
      </p:sp>
      <p:sp>
        <p:nvSpPr>
          <p:cNvPr id="33795" name="Rectangle 3"/>
          <p:cNvSpPr>
            <a:spLocks noGrp="1" noChangeArrowheads="1"/>
          </p:cNvSpPr>
          <p:nvPr>
            <p:ph type="dt" idx="1"/>
          </p:nvPr>
        </p:nvSpPr>
        <p:spPr bwMode="auto">
          <a:xfrm>
            <a:off x="3884613" y="0"/>
            <a:ext cx="2971800" cy="446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cs typeface="+mn-cs"/>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201738" y="668338"/>
            <a:ext cx="4456112" cy="3341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233863"/>
            <a:ext cx="5486400" cy="4010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464550"/>
            <a:ext cx="2971800" cy="446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cs typeface="+mn-cs"/>
              </a:defRPr>
            </a:lvl1pPr>
          </a:lstStyle>
          <a:p>
            <a:pPr>
              <a:defRPr/>
            </a:pPr>
            <a:endParaRPr lang="en-US"/>
          </a:p>
        </p:txBody>
      </p:sp>
      <p:sp>
        <p:nvSpPr>
          <p:cNvPr id="33799" name="Rectangle 7"/>
          <p:cNvSpPr>
            <a:spLocks noGrp="1" noChangeArrowheads="1"/>
          </p:cNvSpPr>
          <p:nvPr>
            <p:ph type="sldNum" sz="quarter" idx="5"/>
          </p:nvPr>
        </p:nvSpPr>
        <p:spPr bwMode="auto">
          <a:xfrm>
            <a:off x="3884613" y="8464550"/>
            <a:ext cx="2971800" cy="4460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CF137BBB-29CA-4ACE-87E2-38D9A8C1B72B}" type="slidenum">
              <a:rPr lang="en-US" altLang="en-US"/>
              <a:pPr/>
              <a:t>‹#›</a:t>
            </a:fld>
            <a:endParaRPr lang="en-US" altLang="en-US"/>
          </a:p>
        </p:txBody>
      </p:sp>
    </p:spTree>
    <p:extLst>
      <p:ext uri="{BB962C8B-B14F-4D97-AF65-F5344CB8AC3E}">
        <p14:creationId xmlns:p14="http://schemas.microsoft.com/office/powerpoint/2010/main" val="3821433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4301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82371A2-5980-4C04-B7E0-B14701B9B59A}"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4222460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222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B0A15CA-FB90-477E-845F-0CB85EF87B91}"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211851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325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03F5B82-C6C3-4291-B968-71569E348EB3}"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649710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4276"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AD308FD-CD0E-4D02-B157-EECD55053477}"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77237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632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19C921D-2C8B-4F4C-A8C8-0440A1C73330}"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99877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734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58158E7-BAC6-48CD-9871-2EBDCA65F8B7}"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226280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837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63E865F-4EF5-4894-A5EB-420FFAEDDEE0}"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3351233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9396"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3FB685D-8FA9-4EFF-A5C0-91A4A01E6C8C}"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1220683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0420"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8D5AF50-E0FF-47CE-B98C-31552717D243}"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2043684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144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AE33387-218A-419D-AC06-C5C1A662ED39}"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219104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246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862CEF1-09B5-49DA-9B1E-1F45F07047E7}"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42583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44036"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A8313D9-928A-4C34-A192-8F85063D4F0C}"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2424662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349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44B9285-6AE5-4110-98AC-36B88445AC69}"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1552691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349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44B9285-6AE5-4110-98AC-36B88445AC69}"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1684042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4516"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02B7130-EEFD-49C8-A5EC-0534C401F67C}"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304260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4516"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68BBB027-A2FE-48C8-8F05-8E6760802A79}"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4293297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5540"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A1850A0-23A8-47D2-9F0C-C344A26A97AE}"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42852514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5540"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A1850A0-23A8-47D2-9F0C-C344A26A97AE}"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2346083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656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1BC2DD3-1F95-4A59-835E-8AE5240F525E}" type="slidenum">
              <a:rPr lang="en-US" altLang="en-US"/>
              <a:pPr eaLnBrk="1" hangingPunct="1">
                <a:spcBef>
                  <a:spcPct val="0"/>
                </a:spcBef>
              </a:pPr>
              <a:t>27</a:t>
            </a:fld>
            <a:endParaRPr lang="en-US" altLang="en-US"/>
          </a:p>
        </p:txBody>
      </p:sp>
    </p:spTree>
    <p:extLst>
      <p:ext uri="{BB962C8B-B14F-4D97-AF65-F5344CB8AC3E}">
        <p14:creationId xmlns:p14="http://schemas.microsoft.com/office/powerpoint/2010/main" val="15874782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758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744B876-BD68-46D9-9B5F-D16A77C53306}"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1222849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8612"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FA09CD67-FE0A-4D8A-B93D-0271EE99375A}" type="slidenum">
              <a:rPr lang="en-US" altLang="en-US"/>
              <a:pPr eaLnBrk="1" hangingPunct="1">
                <a:spcBef>
                  <a:spcPct val="0"/>
                </a:spcBef>
              </a:pPr>
              <a:t>29</a:t>
            </a:fld>
            <a:endParaRPr lang="en-US" altLang="en-US"/>
          </a:p>
        </p:txBody>
      </p:sp>
    </p:spTree>
    <p:extLst>
      <p:ext uri="{BB962C8B-B14F-4D97-AF65-F5344CB8AC3E}">
        <p14:creationId xmlns:p14="http://schemas.microsoft.com/office/powerpoint/2010/main" val="26544437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69636"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CB6D3C1-082A-4DCA-AFBB-8EB31DB15C55}" type="slidenum">
              <a:rPr lang="en-US" altLang="en-US"/>
              <a:pPr eaLnBrk="1" hangingPunct="1">
                <a:spcBef>
                  <a:spcPct val="0"/>
                </a:spcBef>
              </a:pPr>
              <a:t>30</a:t>
            </a:fld>
            <a:endParaRPr lang="en-US" altLang="en-US"/>
          </a:p>
        </p:txBody>
      </p:sp>
    </p:spTree>
    <p:extLst>
      <p:ext uri="{BB962C8B-B14F-4D97-AF65-F5344CB8AC3E}">
        <p14:creationId xmlns:p14="http://schemas.microsoft.com/office/powerpoint/2010/main" val="3533195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45060"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AC8A98F-649D-445A-BAE9-A75DA4D772A2}"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4241799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70660"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64D9777-6519-404A-BB15-23CEDC0B27BC}" type="slidenum">
              <a:rPr lang="en-US" altLang="en-US"/>
              <a:pPr eaLnBrk="1" hangingPunct="1">
                <a:spcBef>
                  <a:spcPct val="0"/>
                </a:spcBef>
              </a:pPr>
              <a:t>31</a:t>
            </a:fld>
            <a:endParaRPr lang="en-US" altLang="en-US"/>
          </a:p>
        </p:txBody>
      </p:sp>
    </p:spTree>
    <p:extLst>
      <p:ext uri="{BB962C8B-B14F-4D97-AF65-F5344CB8AC3E}">
        <p14:creationId xmlns:p14="http://schemas.microsoft.com/office/powerpoint/2010/main" val="13162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7168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4B3C010-3108-48AA-8F76-B285DA411681}" type="slidenum">
              <a:rPr lang="en-US" altLang="en-US"/>
              <a:pPr eaLnBrk="1" hangingPunct="1">
                <a:spcBef>
                  <a:spcPct val="0"/>
                </a:spcBef>
              </a:pPr>
              <a:t>32</a:t>
            </a:fld>
            <a:endParaRPr lang="en-US" altLang="en-US"/>
          </a:p>
        </p:txBody>
      </p:sp>
    </p:spTree>
    <p:extLst>
      <p:ext uri="{BB962C8B-B14F-4D97-AF65-F5344CB8AC3E}">
        <p14:creationId xmlns:p14="http://schemas.microsoft.com/office/powerpoint/2010/main" val="26699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4608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F4E16BF-58BF-4B01-A02C-54844BEC5E3E}"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233802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47108"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DD36D55-0F73-4A2E-B4DC-4F0FA06C56F9}"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68874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5F325E7-FD95-402A-9E1A-7618D204095C}" type="slidenum">
              <a:rPr lang="en-US" altLang="en-US"/>
              <a:pPr eaLnBrk="1" hangingPunct="1">
                <a:spcBef>
                  <a:spcPct val="0"/>
                </a:spcBef>
              </a:pPr>
              <a:t>7</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rPr>
              <a:t>Red rose – represents the organization b/c it gives joy through its beauty and fragrance.  It symbolizes a desire for beauty in everyday living.</a:t>
            </a:r>
          </a:p>
        </p:txBody>
      </p:sp>
    </p:spTree>
    <p:extLst>
      <p:ext uri="{BB962C8B-B14F-4D97-AF65-F5344CB8AC3E}">
        <p14:creationId xmlns:p14="http://schemas.microsoft.com/office/powerpoint/2010/main" val="2786043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49156"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3D28EE6-7459-4BF2-A7F9-8F9E7A2A4FB0}"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4278557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0180"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A8E90A5F-3B45-4DA1-9BF8-2CC3D25C92EC}"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272005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
        <p:nvSpPr>
          <p:cNvPr id="51204" name="Slide Number Placeholder 3"/>
          <p:cNvSpPr>
            <a:spLocks noGrp="1"/>
          </p:cNvSpPr>
          <p:nvPr>
            <p:ph type="sldNum" sz="quarter" idx="5"/>
          </p:nvPr>
        </p:nvSpPr>
        <p:spPr>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B5DF9C-7FC4-439C-9040-D336BB168C69}"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323778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B10205-6437-401B-BD6F-E6F1E62F10BF}" type="slidenum">
              <a:rPr lang="en-US" altLang="en-US"/>
              <a:pPr/>
              <a:t>‹#›</a:t>
            </a:fld>
            <a:endParaRPr lang="en-US" altLang="en-US"/>
          </a:p>
        </p:txBody>
      </p:sp>
    </p:spTree>
    <p:extLst>
      <p:ext uri="{BB962C8B-B14F-4D97-AF65-F5344CB8AC3E}">
        <p14:creationId xmlns:p14="http://schemas.microsoft.com/office/powerpoint/2010/main" val="323091784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4F95DC8-3FB7-417F-A00E-D2072E03D9C0}" type="slidenum">
              <a:rPr lang="en-US" altLang="en-US"/>
              <a:pPr/>
              <a:t>‹#›</a:t>
            </a:fld>
            <a:endParaRPr lang="en-US" altLang="en-US"/>
          </a:p>
        </p:txBody>
      </p:sp>
    </p:spTree>
    <p:extLst>
      <p:ext uri="{BB962C8B-B14F-4D97-AF65-F5344CB8AC3E}">
        <p14:creationId xmlns:p14="http://schemas.microsoft.com/office/powerpoint/2010/main" val="140311706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1204FD-B7D3-46BE-B046-FF3FF6D5089A}" type="slidenum">
              <a:rPr lang="en-US" altLang="en-US"/>
              <a:pPr/>
              <a:t>‹#›</a:t>
            </a:fld>
            <a:endParaRPr lang="en-US" altLang="en-US"/>
          </a:p>
        </p:txBody>
      </p:sp>
    </p:spTree>
    <p:extLst>
      <p:ext uri="{BB962C8B-B14F-4D97-AF65-F5344CB8AC3E}">
        <p14:creationId xmlns:p14="http://schemas.microsoft.com/office/powerpoint/2010/main" val="422102893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fld id="{A676DFE9-2717-484C-ACE2-3AEAA7A5DD58}" type="slidenum">
              <a:rPr lang="en-US" altLang="en-US"/>
              <a:pPr/>
              <a:t>‹#›</a:t>
            </a:fld>
            <a:endParaRPr lang="en-US" altLang="en-US"/>
          </a:p>
        </p:txBody>
      </p:sp>
    </p:spTree>
    <p:extLst>
      <p:ext uri="{BB962C8B-B14F-4D97-AF65-F5344CB8AC3E}">
        <p14:creationId xmlns:p14="http://schemas.microsoft.com/office/powerpoint/2010/main" val="398506480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E047EFF5-E730-47FC-A8F7-6C869AB85419}" type="slidenum">
              <a:rPr lang="en-US" altLang="en-US"/>
              <a:pPr/>
              <a:t>‹#›</a:t>
            </a:fld>
            <a:endParaRPr lang="en-US" altLang="en-US"/>
          </a:p>
        </p:txBody>
      </p:sp>
    </p:spTree>
    <p:extLst>
      <p:ext uri="{BB962C8B-B14F-4D97-AF65-F5344CB8AC3E}">
        <p14:creationId xmlns:p14="http://schemas.microsoft.com/office/powerpoint/2010/main" val="225142547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fld id="{20484551-C285-42EA-9C14-2828853CEB4B}" type="slidenum">
              <a:rPr lang="en-US" altLang="en-US"/>
              <a:pPr/>
              <a:t>‹#›</a:t>
            </a:fld>
            <a:endParaRPr lang="en-US" altLang="en-US"/>
          </a:p>
        </p:txBody>
      </p:sp>
    </p:spTree>
    <p:extLst>
      <p:ext uri="{BB962C8B-B14F-4D97-AF65-F5344CB8AC3E}">
        <p14:creationId xmlns:p14="http://schemas.microsoft.com/office/powerpoint/2010/main" val="1059803695"/>
      </p:ext>
    </p:extLst>
  </p:cSld>
  <p:clrMapOvr>
    <a:overrideClrMapping bg1="dk1" tx1="lt1" bg2="dk2" tx2="lt2" accent1="accent1" accent2="accent2" accent3="accent3" accent4="accent4" accent5="accent5" accent6="accent6" hlink="hlink" folHlink="folHlink"/>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5DDC0398-75CC-4951-8F47-85B85058121D}" type="slidenum">
              <a:rPr lang="en-US" altLang="en-US"/>
              <a:pPr/>
              <a:t>‹#›</a:t>
            </a:fld>
            <a:endParaRPr lang="en-US" altLang="en-US"/>
          </a:p>
        </p:txBody>
      </p:sp>
    </p:spTree>
    <p:extLst>
      <p:ext uri="{BB962C8B-B14F-4D97-AF65-F5344CB8AC3E}">
        <p14:creationId xmlns:p14="http://schemas.microsoft.com/office/powerpoint/2010/main" val="3006126571"/>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fld id="{CC373789-99CB-4BF2-BC20-F3D2163B818D}" type="slidenum">
              <a:rPr lang="en-US" altLang="en-US"/>
              <a:pPr/>
              <a:t>‹#›</a:t>
            </a:fld>
            <a:endParaRPr lang="en-US" altLang="en-US"/>
          </a:p>
        </p:txBody>
      </p:sp>
    </p:spTree>
    <p:extLst>
      <p:ext uri="{BB962C8B-B14F-4D97-AF65-F5344CB8AC3E}">
        <p14:creationId xmlns:p14="http://schemas.microsoft.com/office/powerpoint/2010/main" val="96224249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3CAAECC-FF5D-416E-931D-6FA13E7B8D6B}" type="slidenum">
              <a:rPr lang="en-US" altLang="en-US"/>
              <a:pPr/>
              <a:t>‹#›</a:t>
            </a:fld>
            <a:endParaRPr lang="en-US" altLang="en-US"/>
          </a:p>
        </p:txBody>
      </p:sp>
    </p:spTree>
    <p:extLst>
      <p:ext uri="{BB962C8B-B14F-4D97-AF65-F5344CB8AC3E}">
        <p14:creationId xmlns:p14="http://schemas.microsoft.com/office/powerpoint/2010/main" val="2377674042"/>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fld id="{8923B425-048F-4EA1-9A42-8E9DCA555D1E}" type="slidenum">
              <a:rPr lang="en-US" altLang="en-US"/>
              <a:pPr/>
              <a:t>‹#›</a:t>
            </a:fld>
            <a:endParaRPr lang="en-US" altLang="en-US"/>
          </a:p>
        </p:txBody>
      </p:sp>
    </p:spTree>
    <p:extLst>
      <p:ext uri="{BB962C8B-B14F-4D97-AF65-F5344CB8AC3E}">
        <p14:creationId xmlns:p14="http://schemas.microsoft.com/office/powerpoint/2010/main" val="223306807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9B000772-19C8-459D-B009-A26C6D7ABBDD}" type="slidenum">
              <a:rPr lang="en-US" altLang="en-US"/>
              <a:pPr/>
              <a:t>‹#›</a:t>
            </a:fld>
            <a:endParaRPr lang="en-US" altLang="en-US"/>
          </a:p>
        </p:txBody>
      </p:sp>
    </p:spTree>
    <p:extLst>
      <p:ext uri="{BB962C8B-B14F-4D97-AF65-F5344CB8AC3E}">
        <p14:creationId xmlns:p14="http://schemas.microsoft.com/office/powerpoint/2010/main" val="2539196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16E03C7-2203-4305-A59A-A82C19444D66}" type="slidenum">
              <a:rPr lang="en-US" altLang="en-US"/>
              <a:pPr/>
              <a:t>‹#›</a:t>
            </a:fld>
            <a:endParaRPr lang="en-US" altLang="en-US"/>
          </a:p>
        </p:txBody>
      </p:sp>
    </p:spTree>
    <p:extLst>
      <p:ext uri="{BB962C8B-B14F-4D97-AF65-F5344CB8AC3E}">
        <p14:creationId xmlns:p14="http://schemas.microsoft.com/office/powerpoint/2010/main" val="125298878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fld id="{62709F9C-DF1A-47C5-A226-468BB54EDD4B}" type="slidenum">
              <a:rPr lang="en-US" altLang="en-US"/>
              <a:pPr/>
              <a:t>‹#›</a:t>
            </a:fld>
            <a:endParaRPr lang="en-US" altLang="en-US"/>
          </a:p>
        </p:txBody>
      </p:sp>
    </p:spTree>
    <p:extLst>
      <p:ext uri="{BB962C8B-B14F-4D97-AF65-F5344CB8AC3E}">
        <p14:creationId xmlns:p14="http://schemas.microsoft.com/office/powerpoint/2010/main" val="3622911588"/>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D2B42D04-F58F-47D3-BD8F-3CBB2A42638C}" type="slidenum">
              <a:rPr lang="en-US" altLang="en-US"/>
              <a:pPr/>
              <a:t>‹#›</a:t>
            </a:fld>
            <a:endParaRPr lang="en-US" altLang="en-US"/>
          </a:p>
        </p:txBody>
      </p:sp>
    </p:spTree>
    <p:extLst>
      <p:ext uri="{BB962C8B-B14F-4D97-AF65-F5344CB8AC3E}">
        <p14:creationId xmlns:p14="http://schemas.microsoft.com/office/powerpoint/2010/main" val="3629805103"/>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922B0F-FAA9-49A5-84C8-3766247D5326}" type="slidenum">
              <a:rPr lang="en-US" altLang="en-US"/>
              <a:pPr/>
              <a:t>‹#›</a:t>
            </a:fld>
            <a:endParaRPr lang="en-US" altLang="en-US"/>
          </a:p>
        </p:txBody>
      </p:sp>
    </p:spTree>
    <p:extLst>
      <p:ext uri="{BB962C8B-B14F-4D97-AF65-F5344CB8AC3E}">
        <p14:creationId xmlns:p14="http://schemas.microsoft.com/office/powerpoint/2010/main" val="375609175"/>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normAutofit/>
          </a:bodyPr>
          <a:lstStyle/>
          <a:p>
            <a:pPr lvl="0"/>
            <a:endParaRPr lang="en-US" noProof="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fld id="{5B69D684-4D42-4FC5-8097-CDFB74BD287A}" type="slidenum">
              <a:rPr lang="en-US" altLang="en-US"/>
              <a:pPr/>
              <a:t>‹#›</a:t>
            </a:fld>
            <a:endParaRPr lang="en-US" altLang="en-US"/>
          </a:p>
        </p:txBody>
      </p:sp>
    </p:spTree>
    <p:extLst>
      <p:ext uri="{BB962C8B-B14F-4D97-AF65-F5344CB8AC3E}">
        <p14:creationId xmlns:p14="http://schemas.microsoft.com/office/powerpoint/2010/main" val="87944974"/>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EAC7D8-B883-4730-9030-00D97C03FE1E}" type="slidenum">
              <a:rPr lang="en-US" altLang="en-US"/>
              <a:pPr/>
              <a:t>‹#›</a:t>
            </a:fld>
            <a:endParaRPr lang="en-US" altLang="en-US"/>
          </a:p>
        </p:txBody>
      </p:sp>
    </p:spTree>
    <p:extLst>
      <p:ext uri="{BB962C8B-B14F-4D97-AF65-F5344CB8AC3E}">
        <p14:creationId xmlns:p14="http://schemas.microsoft.com/office/powerpoint/2010/main" val="376797301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6BF3C20-F260-4FA2-B629-DB5689534D01}" type="slidenum">
              <a:rPr lang="en-US" altLang="en-US"/>
              <a:pPr/>
              <a:t>‹#›</a:t>
            </a:fld>
            <a:endParaRPr lang="en-US" altLang="en-US"/>
          </a:p>
        </p:txBody>
      </p:sp>
    </p:spTree>
    <p:extLst>
      <p:ext uri="{BB962C8B-B14F-4D97-AF65-F5344CB8AC3E}">
        <p14:creationId xmlns:p14="http://schemas.microsoft.com/office/powerpoint/2010/main" val="4268682655"/>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5F16E52-810D-4394-AAB4-B31BEED0D9F3}" type="slidenum">
              <a:rPr lang="en-US" altLang="en-US"/>
              <a:pPr/>
              <a:t>‹#›</a:t>
            </a:fld>
            <a:endParaRPr lang="en-US" altLang="en-US"/>
          </a:p>
        </p:txBody>
      </p:sp>
    </p:spTree>
    <p:extLst>
      <p:ext uri="{BB962C8B-B14F-4D97-AF65-F5344CB8AC3E}">
        <p14:creationId xmlns:p14="http://schemas.microsoft.com/office/powerpoint/2010/main" val="296746445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B69F8F7-7FC9-4A55-A8B9-75C9AB1BAA8D}" type="slidenum">
              <a:rPr lang="en-US" altLang="en-US"/>
              <a:pPr/>
              <a:t>‹#›</a:t>
            </a:fld>
            <a:endParaRPr lang="en-US" altLang="en-US"/>
          </a:p>
        </p:txBody>
      </p:sp>
    </p:spTree>
    <p:extLst>
      <p:ext uri="{BB962C8B-B14F-4D97-AF65-F5344CB8AC3E}">
        <p14:creationId xmlns:p14="http://schemas.microsoft.com/office/powerpoint/2010/main" val="154046042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B1AFFBE-7B99-4DBA-987D-1285F8D1C432}" type="slidenum">
              <a:rPr lang="en-US" altLang="en-US"/>
              <a:pPr/>
              <a:t>‹#›</a:t>
            </a:fld>
            <a:endParaRPr lang="en-US" altLang="en-US"/>
          </a:p>
        </p:txBody>
      </p:sp>
    </p:spTree>
    <p:extLst>
      <p:ext uri="{BB962C8B-B14F-4D97-AF65-F5344CB8AC3E}">
        <p14:creationId xmlns:p14="http://schemas.microsoft.com/office/powerpoint/2010/main" val="1228337386"/>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4BEC25-FC92-45CC-A927-FA15333F7D08}" type="slidenum">
              <a:rPr lang="en-US" altLang="en-US"/>
              <a:pPr/>
              <a:t>‹#›</a:t>
            </a:fld>
            <a:endParaRPr lang="en-US" altLang="en-US"/>
          </a:p>
        </p:txBody>
      </p:sp>
    </p:spTree>
    <p:extLst>
      <p:ext uri="{BB962C8B-B14F-4D97-AF65-F5344CB8AC3E}">
        <p14:creationId xmlns:p14="http://schemas.microsoft.com/office/powerpoint/2010/main" val="161687429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0C4966A-508A-431E-8D52-0070FCFD3329}" type="slidenum">
              <a:rPr lang="en-US" altLang="en-US"/>
              <a:pPr/>
              <a:t>‹#›</a:t>
            </a:fld>
            <a:endParaRPr lang="en-US" altLang="en-US"/>
          </a:p>
        </p:txBody>
      </p:sp>
    </p:spTree>
    <p:extLst>
      <p:ext uri="{BB962C8B-B14F-4D97-AF65-F5344CB8AC3E}">
        <p14:creationId xmlns:p14="http://schemas.microsoft.com/office/powerpoint/2010/main" val="387812379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8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58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58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F0BBAAB1-8285-463E-BDB5-64F64AE4FB7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Lst>
  <p:transition>
    <p:random/>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2053"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cs typeface="+mn-cs"/>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defRPr>
            </a:lvl1pPr>
          </a:lstStyle>
          <a:p>
            <a:fld id="{5D290632-C6D0-47F2-B9FE-9A004B351F7D}" type="slidenum">
              <a:rPr lang="en-US" altLang="en-US"/>
              <a:pPr/>
              <a:t>‹#›</a:t>
            </a:fld>
            <a:endParaRPr lang="en-US" alt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cs typeface="+mn-cs"/>
            </a:endParaRPr>
          </a:p>
        </p:txBody>
      </p:sp>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73" r:id="rId4"/>
    <p:sldLayoutId id="2147484380" r:id="rId5"/>
    <p:sldLayoutId id="2147484374" r:id="rId6"/>
    <p:sldLayoutId id="2147484381" r:id="rId7"/>
    <p:sldLayoutId id="2147484382" r:id="rId8"/>
    <p:sldLayoutId id="2147484383" r:id="rId9"/>
    <p:sldLayoutId id="2147484375" r:id="rId10"/>
    <p:sldLayoutId id="2147484384" r:id="rId11"/>
    <p:sldLayoutId id="2147484376" r:id="rId12"/>
  </p:sldLayoutIdLst>
  <p:transition>
    <p:random/>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6.jpg"/><Relationship Id="rId4" Type="http://schemas.openxmlformats.org/officeDocument/2006/relationships/image" Target="../media/image3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KWvTFCdFFX4"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50.jpe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8.jp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www.fcclainc.org/" TargetMode="External"/><Relationship Id="rId7"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64.jpeg"/><Relationship Id="rId5" Type="http://schemas.openxmlformats.org/officeDocument/2006/relationships/hyperlink" Target="http://www.thinkback.com/georgiafccla" TargetMode="External"/><Relationship Id="rId4" Type="http://schemas.openxmlformats.org/officeDocument/2006/relationships/hyperlink" Target="http://www.gafccla.com/" TargetMode="External"/><Relationship Id="rId9"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4sKp8V6W6K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0" y="6400800"/>
            <a:ext cx="60737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50000"/>
              </a:spcBef>
              <a:buClrTx/>
              <a:buSzTx/>
              <a:buFontTx/>
              <a:buNone/>
            </a:pPr>
            <a:r>
              <a:rPr lang="en-US" altLang="en-US" sz="1400">
                <a:solidFill>
                  <a:schemeClr val="tx1"/>
                </a:solidFill>
                <a:latin typeface="Comic Sans MS" panose="030F0702030302020204" pitchFamily="66" charset="0"/>
              </a:rPr>
              <a:t>Logos Courtesy of www.fcclainc.org</a:t>
            </a:r>
          </a:p>
        </p:txBody>
      </p:sp>
      <p:sp>
        <p:nvSpPr>
          <p:cNvPr id="11267" name="WordArt 8"/>
          <p:cNvSpPr>
            <a:spLocks noChangeArrowheads="1" noChangeShapeType="1" noTextEdit="1"/>
          </p:cNvSpPr>
          <p:nvPr/>
        </p:nvSpPr>
        <p:spPr bwMode="auto">
          <a:xfrm>
            <a:off x="1371600" y="152400"/>
            <a:ext cx="6629400" cy="2514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0000"/>
                </a:solidFill>
                <a:effectLst>
                  <a:outerShdw dist="45791" dir="3378596" algn="ctr" rotWithShape="0">
                    <a:srgbClr val="4D4D4D">
                      <a:alpha val="79999"/>
                    </a:srgbClr>
                  </a:outerShdw>
                </a:effectLst>
                <a:latin typeface="Comic Sans MS" panose="030F0702030302020204" pitchFamily="66" charset="0"/>
              </a:rPr>
              <a:t>Family, Career and</a:t>
            </a:r>
          </a:p>
          <a:p>
            <a:pPr algn="ctr"/>
            <a:r>
              <a:rPr lang="en-US" sz="3600" kern="10" spc="720">
                <a:solidFill>
                  <a:srgbClr val="FF0000"/>
                </a:solidFill>
                <a:effectLst>
                  <a:outerShdw dist="45791" dir="3378596" algn="ctr" rotWithShape="0">
                    <a:srgbClr val="4D4D4D">
                      <a:alpha val="79999"/>
                    </a:srgbClr>
                  </a:outerShdw>
                </a:effectLst>
                <a:latin typeface="Comic Sans MS" panose="030F0702030302020204" pitchFamily="66" charset="0"/>
              </a:rPr>
              <a:t> Community Leaders</a:t>
            </a:r>
          </a:p>
          <a:p>
            <a:pPr algn="ctr"/>
            <a:r>
              <a:rPr lang="en-US" sz="3600" kern="10" spc="720">
                <a:solidFill>
                  <a:srgbClr val="FF0000"/>
                </a:solidFill>
                <a:effectLst>
                  <a:outerShdw dist="45791" dir="3378596" algn="ctr" rotWithShape="0">
                    <a:srgbClr val="4D4D4D">
                      <a:alpha val="79999"/>
                    </a:srgbClr>
                  </a:outerShdw>
                </a:effectLst>
                <a:latin typeface="Comic Sans MS" panose="030F0702030302020204" pitchFamily="66" charset="0"/>
              </a:rPr>
              <a:t> of America</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210791"/>
            <a:ext cx="2826327" cy="1884218"/>
          </a:xfrm>
          <a:prstGeom prst="rect">
            <a:avLst/>
          </a:prstGeom>
          <a:ln>
            <a:noFill/>
          </a:ln>
          <a:effectLst>
            <a:softEdge rad="112500"/>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5765" y="3210791"/>
            <a:ext cx="2938493" cy="1958995"/>
          </a:xfrm>
          <a:prstGeom prst="rect">
            <a:avLst/>
          </a:prstGeom>
          <a:ln>
            <a:noFill/>
          </a:ln>
          <a:effectLst>
            <a:softEdge rad="112500"/>
          </a:effectLst>
        </p:spPr>
      </p:pic>
      <p:pic>
        <p:nvPicPr>
          <p:cNvPr id="11270"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947862" y="4873863"/>
            <a:ext cx="5476875" cy="1529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9"/>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3330575" y="2819400"/>
            <a:ext cx="2743200" cy="2288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838200"/>
          </a:xfrm>
        </p:spPr>
        <p:txBody>
          <a:bodyPr>
            <a:normAutofit fontScale="90000"/>
          </a:bodyPr>
          <a:lstStyle/>
          <a:p>
            <a:pPr algn="ctr" eaLnBrk="1" fontAlgn="auto" hangingPunct="1">
              <a:spcAft>
                <a:spcPts val="0"/>
              </a:spcAft>
              <a:defRPr/>
            </a:pPr>
            <a:r>
              <a:rPr lang="en-US" sz="6000" dirty="0" smtClean="0"/>
              <a:t>Georgia NHA History</a:t>
            </a:r>
          </a:p>
        </p:txBody>
      </p:sp>
      <p:sp>
        <p:nvSpPr>
          <p:cNvPr id="11267" name="Rectangle 3"/>
          <p:cNvSpPr>
            <a:spLocks noGrp="1" noChangeArrowheads="1"/>
          </p:cNvSpPr>
          <p:nvPr>
            <p:ph idx="1"/>
          </p:nvPr>
        </p:nvSpPr>
        <p:spPr>
          <a:xfrm>
            <a:off x="269123" y="1752600"/>
            <a:ext cx="8650288" cy="4114800"/>
          </a:xfrm>
        </p:spPr>
        <p:txBody>
          <a:bodyPr>
            <a:normAutofit lnSpcReduction="10000"/>
          </a:bodyPr>
          <a:lstStyle/>
          <a:p>
            <a:pPr eaLnBrk="1" fontAlgn="auto" hangingPunct="1">
              <a:spcAft>
                <a:spcPts val="0"/>
              </a:spcAft>
              <a:buFont typeface="Wingdings 2"/>
              <a:buChar char=""/>
              <a:defRPr/>
            </a:pPr>
            <a:r>
              <a:rPr lang="en-US" sz="4000" dirty="0" smtClean="0">
                <a:solidFill>
                  <a:srgbClr val="FF0000"/>
                </a:solidFill>
                <a:latin typeface="Comic Sans MS" pitchFamily="66" charset="0"/>
              </a:rPr>
              <a:t>New Homemakers of America</a:t>
            </a:r>
          </a:p>
          <a:p>
            <a:pPr lvl="1" eaLnBrk="1" fontAlgn="auto" hangingPunct="1">
              <a:spcAft>
                <a:spcPts val="0"/>
              </a:spcAft>
              <a:buFont typeface="Wingdings 2"/>
              <a:buChar char=""/>
              <a:defRPr/>
            </a:pPr>
            <a:r>
              <a:rPr lang="en-US" dirty="0" smtClean="0">
                <a:solidFill>
                  <a:srgbClr val="FF0000"/>
                </a:solidFill>
                <a:latin typeface="Comic Sans MS" pitchFamily="66" charset="0"/>
              </a:rPr>
              <a:t>Organization in the African American schools</a:t>
            </a:r>
          </a:p>
          <a:p>
            <a:pPr lvl="1" eaLnBrk="1" fontAlgn="auto" hangingPunct="1">
              <a:spcAft>
                <a:spcPts val="0"/>
              </a:spcAft>
              <a:buFont typeface="Wingdings 2"/>
              <a:buChar char=""/>
              <a:defRPr/>
            </a:pPr>
            <a:r>
              <a:rPr lang="en-US" dirty="0" smtClean="0">
                <a:solidFill>
                  <a:schemeClr val="accent5">
                    <a:lumMod val="50000"/>
                  </a:schemeClr>
                </a:solidFill>
                <a:latin typeface="Comic Sans MS" pitchFamily="66" charset="0"/>
              </a:rPr>
              <a:t>First GA State Adviser, </a:t>
            </a:r>
          </a:p>
          <a:p>
            <a:pPr lvl="1" eaLnBrk="1" fontAlgn="auto" hangingPunct="1">
              <a:spcAft>
                <a:spcPts val="0"/>
              </a:spcAft>
              <a:buFont typeface="Wingdings" pitchFamily="2" charset="2"/>
              <a:buNone/>
              <a:defRPr/>
            </a:pPr>
            <a:r>
              <a:rPr lang="en-US" dirty="0" smtClean="0">
                <a:solidFill>
                  <a:schemeClr val="accent5">
                    <a:lumMod val="50000"/>
                  </a:schemeClr>
                </a:solidFill>
                <a:latin typeface="Comic Sans MS" pitchFamily="66" charset="0"/>
              </a:rPr>
              <a:t>   Miss Daisy Lewis </a:t>
            </a:r>
          </a:p>
          <a:p>
            <a:pPr lvl="1" eaLnBrk="1" fontAlgn="auto" hangingPunct="1">
              <a:spcAft>
                <a:spcPts val="0"/>
              </a:spcAft>
              <a:buFont typeface="Wingdings 2"/>
              <a:buChar char=""/>
              <a:defRPr/>
            </a:pPr>
            <a:r>
              <a:rPr lang="en-US" dirty="0" smtClean="0">
                <a:solidFill>
                  <a:schemeClr val="accent5">
                    <a:lumMod val="50000"/>
                  </a:schemeClr>
                </a:solidFill>
                <a:latin typeface="Comic Sans MS" pitchFamily="66" charset="0"/>
              </a:rPr>
              <a:t>Cabin named in her honor</a:t>
            </a:r>
          </a:p>
          <a:p>
            <a:pPr lvl="1" eaLnBrk="1" fontAlgn="auto" hangingPunct="1">
              <a:spcAft>
                <a:spcPts val="0"/>
              </a:spcAft>
              <a:buFont typeface="Wingdings" pitchFamily="2" charset="2"/>
              <a:buNone/>
              <a:defRPr/>
            </a:pPr>
            <a:r>
              <a:rPr lang="en-US" dirty="0" smtClean="0">
                <a:solidFill>
                  <a:schemeClr val="accent5">
                    <a:lumMod val="50000"/>
                  </a:schemeClr>
                </a:solidFill>
                <a:latin typeface="Comic Sans MS" pitchFamily="66" charset="0"/>
              </a:rPr>
              <a:t>    at Camp John Hope in Fort Valley</a:t>
            </a:r>
          </a:p>
          <a:p>
            <a:pPr lvl="1" eaLnBrk="1" fontAlgn="auto" hangingPunct="1">
              <a:spcAft>
                <a:spcPts val="0"/>
              </a:spcAft>
              <a:buFont typeface="Wingdings" pitchFamily="2" charset="2"/>
              <a:buNone/>
              <a:defRPr/>
            </a:pPr>
            <a:endParaRPr lang="en-US" sz="3200" dirty="0" smtClean="0">
              <a:solidFill>
                <a:schemeClr val="accent5">
                  <a:lumMod val="50000"/>
                </a:schemeClr>
              </a:solidFill>
              <a:latin typeface="Comic Sans MS" pitchFamily="66" charset="0"/>
            </a:endParaRPr>
          </a:p>
          <a:p>
            <a:pPr lvl="1" eaLnBrk="1" fontAlgn="auto" hangingPunct="1">
              <a:spcAft>
                <a:spcPts val="0"/>
              </a:spcAft>
              <a:buFont typeface="Wingdings" pitchFamily="2" charset="2"/>
              <a:buNone/>
              <a:defRPr/>
            </a:pPr>
            <a:r>
              <a:rPr lang="en-US" sz="3200" dirty="0" smtClean="0">
                <a:solidFill>
                  <a:srgbClr val="FF0000"/>
                </a:solidFill>
                <a:latin typeface="Comic Sans MS" pitchFamily="66" charset="0"/>
              </a:rPr>
              <a:t>1965 – NHA and FHA merged</a:t>
            </a:r>
          </a:p>
        </p:txBody>
      </p:sp>
      <p:pic>
        <p:nvPicPr>
          <p:cNvPr id="20484" name="Picture 4" descr="lew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352800"/>
            <a:ext cx="2133600" cy="272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6674" y="202532"/>
            <a:ext cx="8686800" cy="838200"/>
          </a:xfrm>
        </p:spPr>
        <p:txBody>
          <a:bodyPr>
            <a:normAutofit fontScale="90000"/>
          </a:bodyPr>
          <a:lstStyle/>
          <a:p>
            <a:pPr algn="ctr" eaLnBrk="1" fontAlgn="auto" hangingPunct="1">
              <a:spcAft>
                <a:spcPts val="0"/>
              </a:spcAft>
              <a:defRPr/>
            </a:pPr>
            <a:r>
              <a:rPr lang="en-US" sz="6600" dirty="0" smtClean="0"/>
              <a:t>FHA changes to fccla</a:t>
            </a:r>
          </a:p>
        </p:txBody>
      </p:sp>
      <p:sp>
        <p:nvSpPr>
          <p:cNvPr id="21507" name="Rectangle 3"/>
          <p:cNvSpPr>
            <a:spLocks noGrp="1" noChangeArrowheads="1"/>
          </p:cNvSpPr>
          <p:nvPr>
            <p:ph idx="1"/>
          </p:nvPr>
        </p:nvSpPr>
        <p:spPr>
          <a:xfrm>
            <a:off x="228600" y="2209800"/>
            <a:ext cx="8686800" cy="3886200"/>
          </a:xfrm>
        </p:spPr>
        <p:txBody>
          <a:bodyPr/>
          <a:lstStyle/>
          <a:p>
            <a:pPr eaLnBrk="1" hangingPunct="1"/>
            <a:r>
              <a:rPr lang="en-US" altLang="en-US" sz="2800" dirty="0" smtClean="0">
                <a:latin typeface="Comic Sans MS" panose="030F0702030302020204" pitchFamily="66" charset="0"/>
              </a:rPr>
              <a:t>1983:  National Headquarters Opened in </a:t>
            </a:r>
          </a:p>
          <a:p>
            <a:pPr eaLnBrk="1" hangingPunct="1">
              <a:buFont typeface="Wingdings 2" panose="05020102010507070707" pitchFamily="18" charset="2"/>
              <a:buNone/>
            </a:pPr>
            <a:r>
              <a:rPr lang="en-US" altLang="en-US" sz="2800" dirty="0" smtClean="0">
                <a:latin typeface="Comic Sans MS" panose="030F0702030302020204" pitchFamily="66" charset="0"/>
              </a:rPr>
              <a:t>              Reston, Virginia</a:t>
            </a:r>
          </a:p>
          <a:p>
            <a:pPr eaLnBrk="1" hangingPunct="1"/>
            <a:r>
              <a:rPr lang="en-US" altLang="en-US" sz="2800" dirty="0" smtClean="0">
                <a:solidFill>
                  <a:srgbClr val="FF0000"/>
                </a:solidFill>
                <a:latin typeface="Comic Sans MS" panose="030F0702030302020204" pitchFamily="66" charset="0"/>
              </a:rPr>
              <a:t>1995:  Home Economics Became </a:t>
            </a:r>
          </a:p>
          <a:p>
            <a:pPr eaLnBrk="1" hangingPunct="1">
              <a:buFont typeface="Wingdings" panose="05000000000000000000" pitchFamily="2" charset="2"/>
              <a:buNone/>
            </a:pPr>
            <a:r>
              <a:rPr lang="en-US" altLang="en-US" sz="2800" dirty="0" smtClean="0">
                <a:solidFill>
                  <a:srgbClr val="FF0000"/>
                </a:solidFill>
                <a:latin typeface="Comic Sans MS" panose="030F0702030302020204" pitchFamily="66" charset="0"/>
              </a:rPr>
              <a:t>              Family and Consumer Sciences</a:t>
            </a:r>
          </a:p>
          <a:p>
            <a:pPr eaLnBrk="1" hangingPunct="1"/>
            <a:r>
              <a:rPr lang="en-US" altLang="en-US" sz="2800" dirty="0" smtClean="0">
                <a:solidFill>
                  <a:srgbClr val="FF0000"/>
                </a:solidFill>
                <a:latin typeface="Comic Sans MS" panose="030F0702030302020204" pitchFamily="66" charset="0"/>
              </a:rPr>
              <a:t>1999: Name changed from FHA to FCCLA</a:t>
            </a:r>
          </a:p>
          <a:p>
            <a:pPr eaLnBrk="1" hangingPunct="1"/>
            <a:r>
              <a:rPr lang="en-US" altLang="en-US" sz="2800" dirty="0" smtClean="0">
                <a:latin typeface="Comic Sans MS" panose="030F0702030302020204" pitchFamily="66" charset="0"/>
              </a:rPr>
              <a:t>1999:  New Emblem Introduced</a:t>
            </a:r>
          </a:p>
          <a:p>
            <a:pPr eaLnBrk="1" hangingPunct="1"/>
            <a:endParaRPr lang="en-US" altLang="en-US" sz="2800" dirty="0" smtClean="0">
              <a:latin typeface="Comic Sans MS" panose="030F0702030302020204" pitchFamily="66" charset="0"/>
            </a:endParaRPr>
          </a:p>
          <a:p>
            <a:pPr eaLnBrk="1" hangingPunct="1"/>
            <a:endParaRPr lang="en-US" altLang="en-US" sz="2400" dirty="0" smtClean="0">
              <a:latin typeface="Comic Sans MS" panose="030F0702030302020204" pitchFamily="66" charset="0"/>
            </a:endParaRPr>
          </a:p>
        </p:txBody>
      </p:sp>
      <p:pic>
        <p:nvPicPr>
          <p:cNvPr id="21508" name="Picture 3" descr="taglinelogo.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5000" y="4800600"/>
            <a:ext cx="2990626"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07" y="257175"/>
            <a:ext cx="9143293" cy="838200"/>
          </a:xfrm>
        </p:spPr>
        <p:txBody>
          <a:bodyPr>
            <a:normAutofit fontScale="90000"/>
          </a:bodyPr>
          <a:lstStyle/>
          <a:p>
            <a:pPr algn="ctr" eaLnBrk="1" fontAlgn="auto" hangingPunct="1">
              <a:spcAft>
                <a:spcPts val="0"/>
              </a:spcAft>
              <a:defRPr/>
            </a:pPr>
            <a:r>
              <a:rPr lang="en-US" sz="6600" dirty="0" smtClean="0"/>
              <a:t>National Programs</a:t>
            </a:r>
          </a:p>
        </p:txBody>
      </p:sp>
      <p:pic>
        <p:nvPicPr>
          <p:cNvPr id="22531" name="Picture 10" descr="Career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2" y="3076574"/>
            <a:ext cx="284162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74019" y="2313781"/>
            <a:ext cx="2825161"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096000" y="4572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6"/>
          <p:cNvSpPr txBox="1">
            <a:spLocks noChangeArrowheads="1"/>
          </p:cNvSpPr>
          <p:nvPr/>
        </p:nvSpPr>
        <p:spPr bwMode="auto">
          <a:xfrm>
            <a:off x="304800" y="1752600"/>
            <a:ext cx="6781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000" dirty="0">
                <a:solidFill>
                  <a:schemeClr val="tx1"/>
                </a:solidFill>
                <a:latin typeface="Tahoma" panose="020B0604030504040204" pitchFamily="34" charset="0"/>
              </a:rPr>
              <a:t>National Awards –Apply Online by March </a:t>
            </a:r>
            <a:r>
              <a:rPr lang="en-US" altLang="en-US" sz="2000" dirty="0" smtClean="0">
                <a:solidFill>
                  <a:schemeClr val="tx1"/>
                </a:solidFill>
                <a:latin typeface="Tahoma" panose="020B0604030504040204" pitchFamily="34" charset="0"/>
              </a:rPr>
              <a:t>1</a:t>
            </a:r>
          </a:p>
          <a:p>
            <a:pPr eaLnBrk="1" hangingPunct="1">
              <a:spcBef>
                <a:spcPct val="0"/>
              </a:spcBef>
              <a:buClrTx/>
              <a:buSzTx/>
              <a:buFontTx/>
              <a:buNone/>
            </a:pPr>
            <a:r>
              <a:rPr lang="en-US" altLang="en-US" sz="2000" dirty="0" smtClean="0">
                <a:solidFill>
                  <a:schemeClr val="tx1"/>
                </a:solidFill>
                <a:latin typeface="Tahoma" panose="020B0604030504040204" pitchFamily="34" charset="0"/>
              </a:rPr>
              <a:t>1</a:t>
            </a:r>
            <a:r>
              <a:rPr lang="en-US" altLang="en-US" sz="2000" baseline="30000" dirty="0" smtClean="0">
                <a:solidFill>
                  <a:schemeClr val="tx1"/>
                </a:solidFill>
                <a:latin typeface="Tahoma" panose="020B0604030504040204" pitchFamily="34" charset="0"/>
              </a:rPr>
              <a:t>st</a:t>
            </a:r>
            <a:r>
              <a:rPr lang="en-US" altLang="en-US" sz="2000" dirty="0" smtClean="0">
                <a:solidFill>
                  <a:schemeClr val="tx1"/>
                </a:solidFill>
                <a:latin typeface="Tahoma" panose="020B0604030504040204" pitchFamily="34" charset="0"/>
              </a:rPr>
              <a:t> </a:t>
            </a:r>
            <a:r>
              <a:rPr lang="en-US" altLang="en-US" sz="2000" dirty="0">
                <a:solidFill>
                  <a:schemeClr val="tx1"/>
                </a:solidFill>
                <a:latin typeface="Tahoma" panose="020B0604030504040204" pitchFamily="34" charset="0"/>
              </a:rPr>
              <a:t>Place High School        $1,000</a:t>
            </a:r>
          </a:p>
          <a:p>
            <a:pPr eaLnBrk="1" hangingPunct="1">
              <a:spcBef>
                <a:spcPct val="0"/>
              </a:spcBef>
              <a:buClrTx/>
              <a:buSzTx/>
              <a:buFontTx/>
              <a:buNone/>
            </a:pPr>
            <a:r>
              <a:rPr lang="en-US" altLang="en-US" sz="2000" dirty="0">
                <a:solidFill>
                  <a:schemeClr val="tx1"/>
                </a:solidFill>
                <a:latin typeface="Tahoma" panose="020B0604030504040204" pitchFamily="34" charset="0"/>
              </a:rPr>
              <a:t>1</a:t>
            </a:r>
            <a:r>
              <a:rPr lang="en-US" altLang="en-US" sz="2000" baseline="30000" dirty="0">
                <a:solidFill>
                  <a:schemeClr val="tx1"/>
                </a:solidFill>
                <a:latin typeface="Tahoma" panose="020B0604030504040204" pitchFamily="34" charset="0"/>
              </a:rPr>
              <a:t>st</a:t>
            </a:r>
            <a:r>
              <a:rPr lang="en-US" altLang="en-US" sz="2000" dirty="0">
                <a:solidFill>
                  <a:schemeClr val="tx1"/>
                </a:solidFill>
                <a:latin typeface="Tahoma" panose="020B0604030504040204" pitchFamily="34" charset="0"/>
              </a:rPr>
              <a:t> Place Middle School     $1,000</a:t>
            </a:r>
          </a:p>
          <a:p>
            <a:pPr eaLnBrk="1" hangingPunct="1">
              <a:spcBef>
                <a:spcPct val="0"/>
              </a:spcBef>
              <a:buClrTx/>
              <a:buSzTx/>
              <a:buFontTx/>
              <a:buNone/>
            </a:pPr>
            <a:r>
              <a:rPr lang="en-US" altLang="en-US" sz="2000" dirty="0">
                <a:solidFill>
                  <a:schemeClr val="tx1"/>
                </a:solidFill>
                <a:latin typeface="Tahoma" panose="020B0604030504040204" pitchFamily="34" charset="0"/>
              </a:rPr>
              <a:t>Runner up                        $500</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0509" y="3076574"/>
            <a:ext cx="1505820" cy="2007761"/>
          </a:xfrm>
          <a:prstGeom prst="rect">
            <a:avLst/>
          </a:prstGeom>
          <a:ln>
            <a:noFill/>
          </a:ln>
          <a:effectLst>
            <a:softEdge rad="112500"/>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6968" y="4744244"/>
            <a:ext cx="2513541" cy="1885156"/>
          </a:xfrm>
          <a:prstGeom prst="rect">
            <a:avLst/>
          </a:prstGeom>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1898"/>
            <a:ext cx="9144000" cy="838200"/>
          </a:xfrm>
        </p:spPr>
        <p:txBody>
          <a:bodyPr>
            <a:normAutofit fontScale="90000"/>
          </a:bodyPr>
          <a:lstStyle/>
          <a:p>
            <a:pPr algn="ctr" eaLnBrk="1" fontAlgn="auto" hangingPunct="1">
              <a:spcAft>
                <a:spcPts val="0"/>
              </a:spcAft>
              <a:defRPr/>
            </a:pPr>
            <a:r>
              <a:rPr lang="en-US" sz="6600" dirty="0" smtClean="0"/>
              <a:t>National Programs</a:t>
            </a:r>
          </a:p>
        </p:txBody>
      </p:sp>
      <p:pic>
        <p:nvPicPr>
          <p:cNvPr id="23555" name="Picture 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3400" y="1457492"/>
            <a:ext cx="302577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3" descr="FamFir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021" y="3733800"/>
            <a:ext cx="3810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4" descr="FinanF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0537" y="1457492"/>
            <a:ext cx="280352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791200" y="3559175"/>
            <a:ext cx="2059781"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5" descr="S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2743200" cy="185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90600" y="4038600"/>
            <a:ext cx="3896299" cy="16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0" y="221898"/>
            <a:ext cx="9144000" cy="838200"/>
          </a:xfrm>
          <a:prstGeom prst="rect">
            <a:avLst/>
          </a:prstGeom>
        </p:spPr>
        <p:txBody>
          <a:bodyPr vert="horz" anchor="ctr">
            <a:normAutofit fontScale="90000" lnSpcReduction="20000"/>
          </a:bodyPr>
          <a:lst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eaLnBrk="1" fontAlgn="auto" hangingPunct="1">
              <a:spcAft>
                <a:spcPts val="0"/>
              </a:spcAft>
              <a:defRPr/>
            </a:pPr>
            <a:r>
              <a:rPr lang="en-US" sz="6600" smtClean="0"/>
              <a:t>National Programs</a:t>
            </a:r>
            <a:endParaRPr lang="en-US" sz="6600" dirty="0" smtClean="0"/>
          </a:p>
        </p:txBody>
      </p:sp>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2763857"/>
            <a:ext cx="3000375" cy="1538374"/>
          </a:xfrm>
          <a:prstGeom prst="rect">
            <a:avLst/>
          </a:prstGeom>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8288" y="228600"/>
            <a:ext cx="8686800" cy="838200"/>
          </a:xfrm>
        </p:spPr>
        <p:txBody>
          <a:bodyPr>
            <a:normAutofit fontScale="90000"/>
          </a:bodyPr>
          <a:lstStyle/>
          <a:p>
            <a:pPr algn="ctr" eaLnBrk="1" fontAlgn="auto" hangingPunct="1">
              <a:spcAft>
                <a:spcPts val="0"/>
              </a:spcAft>
              <a:defRPr/>
            </a:pPr>
            <a:r>
              <a:rPr lang="en-US" sz="6600" dirty="0" smtClean="0"/>
              <a:t>National FCCLA</a:t>
            </a:r>
          </a:p>
        </p:txBody>
      </p:sp>
      <p:sp>
        <p:nvSpPr>
          <p:cNvPr id="26627" name="Rectangle 3"/>
          <p:cNvSpPr>
            <a:spLocks noGrp="1" noChangeArrowheads="1"/>
          </p:cNvSpPr>
          <p:nvPr>
            <p:ph idx="1"/>
          </p:nvPr>
        </p:nvSpPr>
        <p:spPr>
          <a:xfrm>
            <a:off x="381000" y="2017713"/>
            <a:ext cx="8574088" cy="4535487"/>
          </a:xfrm>
        </p:spPr>
        <p:txBody>
          <a:bodyPr/>
          <a:lstStyle/>
          <a:p>
            <a:pPr eaLnBrk="1" hangingPunct="1"/>
            <a:r>
              <a:rPr lang="en-US" altLang="en-US" sz="2400" dirty="0" smtClean="0">
                <a:solidFill>
                  <a:srgbClr val="FF0000"/>
                </a:solidFill>
                <a:latin typeface="Comic Sans MS" panose="030F0702030302020204" pitchFamily="66" charset="0"/>
              </a:rPr>
              <a:t>National Website </a:t>
            </a:r>
            <a:r>
              <a:rPr lang="en-US" altLang="en-US" dirty="0" smtClean="0">
                <a:solidFill>
                  <a:srgbClr val="FF0000"/>
                </a:solidFill>
                <a:latin typeface="Comic Sans MS" panose="030F0702030302020204" pitchFamily="66" charset="0"/>
              </a:rPr>
              <a:t>-  </a:t>
            </a:r>
            <a:r>
              <a:rPr lang="en-US" altLang="en-US" u="sng" dirty="0" smtClean="0">
                <a:solidFill>
                  <a:srgbClr val="FF0000"/>
                </a:solidFill>
                <a:latin typeface="Comic Sans MS" panose="030F0702030302020204" pitchFamily="66" charset="0"/>
              </a:rPr>
              <a:t>www.fcclainc.org</a:t>
            </a:r>
          </a:p>
          <a:p>
            <a:pPr eaLnBrk="1" hangingPunct="1"/>
            <a:r>
              <a:rPr lang="en-US" altLang="en-US" sz="2400" dirty="0" smtClean="0">
                <a:latin typeface="Comic Sans MS" panose="030F0702030302020204" pitchFamily="66" charset="0"/>
              </a:rPr>
              <a:t>10 National Officers</a:t>
            </a:r>
          </a:p>
          <a:p>
            <a:pPr eaLnBrk="1" hangingPunct="1"/>
            <a:r>
              <a:rPr lang="en-US" altLang="en-US" sz="2400" dirty="0" smtClean="0">
                <a:latin typeface="Comic Sans MS" panose="030F0702030302020204" pitchFamily="66" charset="0"/>
              </a:rPr>
              <a:t>Plan National Conferences:</a:t>
            </a:r>
          </a:p>
          <a:p>
            <a:pPr eaLnBrk="1" hangingPunct="1">
              <a:buFont typeface="Wingdings 2" panose="05020102010507070707" pitchFamily="18" charset="2"/>
              <a:buNone/>
            </a:pPr>
            <a:r>
              <a:rPr lang="en-US" altLang="en-US" sz="2400" dirty="0" smtClean="0">
                <a:latin typeface="Comic Sans MS" panose="030F0702030302020204" pitchFamily="66" charset="0"/>
              </a:rPr>
              <a:t>          Cluster Meetings in November</a:t>
            </a:r>
          </a:p>
          <a:p>
            <a:pPr eaLnBrk="1" hangingPunct="1">
              <a:buFont typeface="Wingdings 2" panose="05020102010507070707" pitchFamily="18" charset="2"/>
              <a:buNone/>
            </a:pPr>
            <a:r>
              <a:rPr lang="en-US" altLang="en-US" sz="2400" dirty="0" smtClean="0">
                <a:latin typeface="Comic Sans MS" panose="030F0702030302020204" pitchFamily="66" charset="0"/>
              </a:rPr>
              <a:t>          National Leadership Conference in July</a:t>
            </a:r>
          </a:p>
          <a:p>
            <a:pPr eaLnBrk="1" hangingPunct="1"/>
            <a:r>
              <a:rPr lang="en-US" altLang="en-US" sz="2400" dirty="0" smtClean="0">
                <a:latin typeface="Comic Sans MS" panose="030F0702030302020204" pitchFamily="66" charset="0"/>
              </a:rPr>
              <a:t>Georgia has two national officers this year</a:t>
            </a:r>
          </a:p>
          <a:p>
            <a:pPr lvl="1" eaLnBrk="1" hangingPunct="1"/>
            <a:r>
              <a:rPr lang="en-US" altLang="en-US" sz="2000" dirty="0" smtClean="0">
                <a:latin typeface="Comic Sans MS" panose="030F0702030302020204" pitchFamily="66" charset="0"/>
              </a:rPr>
              <a:t>Uriel Martinez, Perry Career Academy</a:t>
            </a:r>
            <a:endParaRPr lang="en-US" altLang="en-US" sz="2000" dirty="0">
              <a:latin typeface="Comic Sans MS" panose="030F0702030302020204" pitchFamily="66" charset="0"/>
            </a:endParaRPr>
          </a:p>
          <a:p>
            <a:pPr lvl="1" eaLnBrk="1" hangingPunct="1"/>
            <a:r>
              <a:rPr lang="en-US" altLang="en-US" sz="2000" dirty="0" err="1" smtClean="0">
                <a:latin typeface="Comic Sans MS" panose="030F0702030302020204" pitchFamily="66" charset="0"/>
              </a:rPr>
              <a:t>Dedan</a:t>
            </a:r>
            <a:r>
              <a:rPr lang="en-US" altLang="en-US" sz="2000" dirty="0" smtClean="0">
                <a:latin typeface="Comic Sans MS" panose="030F0702030302020204" pitchFamily="66" charset="0"/>
              </a:rPr>
              <a:t> McFadden, Houston County High School</a:t>
            </a:r>
          </a:p>
          <a:p>
            <a:pPr eaLnBrk="1" hangingPunct="1"/>
            <a:endParaRPr lang="en-US" altLang="en-US" sz="4400" dirty="0" smtClean="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9901" y="228600"/>
            <a:ext cx="8686800" cy="838200"/>
          </a:xfrm>
        </p:spPr>
        <p:txBody>
          <a:bodyPr>
            <a:normAutofit fontScale="90000"/>
          </a:bodyPr>
          <a:lstStyle/>
          <a:p>
            <a:pPr algn="ctr" eaLnBrk="1" fontAlgn="auto" hangingPunct="1">
              <a:spcAft>
                <a:spcPts val="0"/>
              </a:spcAft>
              <a:defRPr/>
            </a:pPr>
            <a:r>
              <a:rPr lang="en-US" sz="6600" dirty="0" smtClean="0"/>
              <a:t>Publications</a:t>
            </a:r>
          </a:p>
        </p:txBody>
      </p:sp>
      <p:sp>
        <p:nvSpPr>
          <p:cNvPr id="27651" name="Rectangle 3"/>
          <p:cNvSpPr>
            <a:spLocks noGrp="1" noChangeArrowheads="1"/>
          </p:cNvSpPr>
          <p:nvPr>
            <p:ph idx="1"/>
          </p:nvPr>
        </p:nvSpPr>
        <p:spPr>
          <a:xfrm>
            <a:off x="228600" y="1524000"/>
            <a:ext cx="6705600" cy="4953000"/>
          </a:xfrm>
        </p:spPr>
        <p:txBody>
          <a:bodyPr/>
          <a:lstStyle/>
          <a:p>
            <a:pPr eaLnBrk="1" hangingPunct="1">
              <a:buFont typeface="Wingdings 2" panose="05020102010507070707" pitchFamily="18" charset="2"/>
              <a:buNone/>
              <a:defRPr/>
            </a:pPr>
            <a:r>
              <a:rPr lang="en-US" sz="2800" b="1" i="1" dirty="0" smtClean="0">
                <a:solidFill>
                  <a:srgbClr val="FF0000"/>
                </a:solidFill>
                <a:latin typeface="Comic Sans MS" pitchFamily="66" charset="0"/>
              </a:rPr>
              <a:t>Georgia News </a:t>
            </a:r>
            <a:r>
              <a:rPr lang="en-US" sz="2800" dirty="0" smtClean="0">
                <a:solidFill>
                  <a:srgbClr val="FF0000"/>
                </a:solidFill>
                <a:latin typeface="Comic Sans MS" pitchFamily="66" charset="0"/>
              </a:rPr>
              <a:t>:  </a:t>
            </a:r>
            <a:r>
              <a:rPr lang="en-US" sz="2400" dirty="0" smtClean="0">
                <a:solidFill>
                  <a:srgbClr val="FF0000"/>
                </a:solidFill>
                <a:latin typeface="Comic Sans MS" pitchFamily="66" charset="0"/>
              </a:rPr>
              <a:t>The State Newspaper</a:t>
            </a:r>
          </a:p>
          <a:p>
            <a:pPr eaLnBrk="1" hangingPunct="1">
              <a:buFont typeface="Wingdings" pitchFamily="2" charset="2"/>
              <a:buChar char="§"/>
              <a:defRPr/>
            </a:pPr>
            <a:r>
              <a:rPr lang="en-US" sz="2400" dirty="0" smtClean="0">
                <a:solidFill>
                  <a:schemeClr val="accent5">
                    <a:lumMod val="50000"/>
                  </a:schemeClr>
                </a:solidFill>
                <a:latin typeface="Comic Sans MS" pitchFamily="66" charset="0"/>
              </a:rPr>
              <a:t>Each chapter receives a copy of </a:t>
            </a:r>
          </a:p>
          <a:p>
            <a:pPr eaLnBrk="1" hangingPunct="1">
              <a:buFont typeface="Wingdings 2" panose="05020102010507070707" pitchFamily="18" charset="2"/>
              <a:buNone/>
              <a:defRPr/>
            </a:pPr>
            <a:r>
              <a:rPr lang="en-US" sz="2400" i="1" dirty="0" smtClean="0">
                <a:solidFill>
                  <a:schemeClr val="accent5">
                    <a:lumMod val="50000"/>
                  </a:schemeClr>
                </a:solidFill>
                <a:latin typeface="Comic Sans MS" pitchFamily="66" charset="0"/>
              </a:rPr>
              <a:t>    Georgia News </a:t>
            </a:r>
            <a:r>
              <a:rPr lang="en-US" sz="2400" dirty="0" smtClean="0">
                <a:solidFill>
                  <a:schemeClr val="accent5">
                    <a:lumMod val="50000"/>
                  </a:schemeClr>
                </a:solidFill>
                <a:latin typeface="Comic Sans MS" pitchFamily="66" charset="0"/>
              </a:rPr>
              <a:t>twice a year, available online</a:t>
            </a:r>
          </a:p>
          <a:p>
            <a:pPr eaLnBrk="1" hangingPunct="1">
              <a:buFont typeface="Wingdings 2" panose="05020102010507070707" pitchFamily="18" charset="2"/>
              <a:buNone/>
              <a:defRPr/>
            </a:pPr>
            <a:endParaRPr lang="en-US" sz="2400" dirty="0" smtClean="0">
              <a:solidFill>
                <a:schemeClr val="accent5">
                  <a:lumMod val="50000"/>
                </a:schemeClr>
              </a:solidFill>
              <a:latin typeface="Comic Sans MS" pitchFamily="66" charset="0"/>
            </a:endParaRPr>
          </a:p>
          <a:p>
            <a:pPr eaLnBrk="1" hangingPunct="1">
              <a:buFont typeface="Wingdings 2" panose="05020102010507070707" pitchFamily="18" charset="2"/>
              <a:buNone/>
              <a:defRPr/>
            </a:pPr>
            <a:endParaRPr lang="en-US" sz="2400" dirty="0" smtClean="0">
              <a:solidFill>
                <a:schemeClr val="accent5">
                  <a:lumMod val="50000"/>
                </a:schemeClr>
              </a:solidFill>
              <a:latin typeface="Comic Sans MS" pitchFamily="66" charset="0"/>
            </a:endParaRPr>
          </a:p>
          <a:p>
            <a:pPr eaLnBrk="1" hangingPunct="1">
              <a:buFont typeface="Wingdings 2" panose="05020102010507070707" pitchFamily="18" charset="2"/>
              <a:buNone/>
              <a:defRPr/>
            </a:pPr>
            <a:endParaRPr lang="en-US" sz="2400" dirty="0" smtClean="0">
              <a:solidFill>
                <a:schemeClr val="accent5">
                  <a:lumMod val="50000"/>
                </a:schemeClr>
              </a:solidFill>
              <a:latin typeface="Comic Sans MS" pitchFamily="66" charset="0"/>
            </a:endParaRPr>
          </a:p>
          <a:p>
            <a:pPr eaLnBrk="1" hangingPunct="1">
              <a:buFont typeface="Wingdings 2" panose="05020102010507070707" pitchFamily="18" charset="2"/>
              <a:buNone/>
              <a:defRPr/>
            </a:pPr>
            <a:r>
              <a:rPr lang="en-US" sz="2400" b="1" i="1" dirty="0" smtClean="0">
                <a:solidFill>
                  <a:srgbClr val="FF0000"/>
                </a:solidFill>
                <a:latin typeface="Comic Sans MS" pitchFamily="66" charset="0"/>
              </a:rPr>
              <a:t>Teen Times</a:t>
            </a:r>
            <a:r>
              <a:rPr lang="en-US" sz="2400" dirty="0" smtClean="0">
                <a:solidFill>
                  <a:srgbClr val="FF0000"/>
                </a:solidFill>
                <a:latin typeface="Comic Sans MS" pitchFamily="66" charset="0"/>
              </a:rPr>
              <a:t>:  The National Magazine</a:t>
            </a:r>
          </a:p>
          <a:p>
            <a:pPr eaLnBrk="1" hangingPunct="1">
              <a:buFont typeface="Wingdings" pitchFamily="2" charset="2"/>
              <a:buChar char="§"/>
              <a:defRPr/>
            </a:pPr>
            <a:r>
              <a:rPr lang="en-US" sz="2400" dirty="0" smtClean="0">
                <a:latin typeface="Comic Sans MS" pitchFamily="66" charset="0"/>
              </a:rPr>
              <a:t>Each chapter receives a classroom set 3 times a year</a:t>
            </a:r>
          </a:p>
        </p:txBody>
      </p:sp>
      <p:pic>
        <p:nvPicPr>
          <p:cNvPr id="27652" name="Picture 4" descr="GACTE Conference 0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0"/>
            <a:ext cx="1676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3" descr="covert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0963">
            <a:off x="7045325" y="4100513"/>
            <a:ext cx="1709738"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10147" y="228600"/>
            <a:ext cx="8686800" cy="838200"/>
          </a:xfrm>
        </p:spPr>
        <p:txBody>
          <a:bodyPr>
            <a:normAutofit fontScale="90000"/>
          </a:bodyPr>
          <a:lstStyle/>
          <a:p>
            <a:pPr algn="ctr" eaLnBrk="1" fontAlgn="auto" hangingPunct="1">
              <a:spcAft>
                <a:spcPts val="0"/>
              </a:spcAft>
              <a:defRPr/>
            </a:pPr>
            <a:r>
              <a:rPr lang="en-US" sz="6600" dirty="0" smtClean="0"/>
              <a:t>Georgia FCCLA</a:t>
            </a:r>
          </a:p>
        </p:txBody>
      </p:sp>
      <p:sp>
        <p:nvSpPr>
          <p:cNvPr id="28675" name="Rectangle 3"/>
          <p:cNvSpPr>
            <a:spLocks noGrp="1" noChangeArrowheads="1"/>
          </p:cNvSpPr>
          <p:nvPr>
            <p:ph idx="1"/>
          </p:nvPr>
        </p:nvSpPr>
        <p:spPr>
          <a:xfrm>
            <a:off x="228600" y="1219200"/>
            <a:ext cx="8726488" cy="4495800"/>
          </a:xfrm>
        </p:spPr>
        <p:txBody>
          <a:bodyPr/>
          <a:lstStyle/>
          <a:p>
            <a:pPr eaLnBrk="1" hangingPunct="1">
              <a:lnSpc>
                <a:spcPct val="90000"/>
              </a:lnSpc>
              <a:buFont typeface="Wingdings" panose="05000000000000000000" pitchFamily="2" charset="2"/>
              <a:buNone/>
            </a:pPr>
            <a:r>
              <a:rPr lang="en-US" altLang="en-US" sz="2800" b="1" u="sng" dirty="0" smtClean="0">
                <a:solidFill>
                  <a:srgbClr val="FF0000"/>
                </a:solidFill>
                <a:latin typeface="Comic Sans MS" panose="030F0702030302020204" pitchFamily="66" charset="0"/>
              </a:rPr>
              <a:t>Two Camps:</a:t>
            </a:r>
          </a:p>
          <a:p>
            <a:pPr eaLnBrk="1" hangingPunct="1">
              <a:lnSpc>
                <a:spcPct val="90000"/>
              </a:lnSpc>
              <a:buFont typeface="Wingdings" panose="05000000000000000000" pitchFamily="2" charset="2"/>
              <a:buNone/>
            </a:pPr>
            <a:r>
              <a:rPr lang="en-US" altLang="en-US" sz="2800" dirty="0" smtClean="0">
                <a:solidFill>
                  <a:srgbClr val="FF0000"/>
                </a:solidFill>
                <a:latin typeface="Comic Sans MS" panose="030F0702030302020204" pitchFamily="66" charset="0"/>
              </a:rPr>
              <a:t>1. </a:t>
            </a:r>
            <a:r>
              <a:rPr lang="en-US" altLang="en-US" sz="2800" b="1" dirty="0" smtClean="0">
                <a:solidFill>
                  <a:srgbClr val="FF0000"/>
                </a:solidFill>
                <a:latin typeface="Comic Sans MS" panose="030F0702030302020204" pitchFamily="66" charset="0"/>
              </a:rPr>
              <a:t>Georgia FFA-FCCLA Center </a:t>
            </a:r>
            <a:r>
              <a:rPr lang="en-US" altLang="en-US" sz="2800" dirty="0" smtClean="0">
                <a:solidFill>
                  <a:srgbClr val="FF0000"/>
                </a:solidFill>
                <a:latin typeface="Comic Sans MS" panose="030F0702030302020204" pitchFamily="66" charset="0"/>
              </a:rPr>
              <a:t>in Covington</a:t>
            </a:r>
          </a:p>
          <a:p>
            <a:pPr eaLnBrk="1" hangingPunct="1">
              <a:lnSpc>
                <a:spcPct val="90000"/>
              </a:lnSpc>
              <a:buFont typeface="Wingdings 2" panose="05020102010507070707" pitchFamily="18" charset="2"/>
              <a:buNone/>
            </a:pPr>
            <a:r>
              <a:rPr lang="en-US" altLang="en-US" sz="2800" dirty="0" smtClean="0">
                <a:latin typeface="Comic Sans MS" panose="030F0702030302020204" pitchFamily="66" charset="0"/>
              </a:rPr>
              <a:t>Summer Leadership Camp in May – June</a:t>
            </a:r>
          </a:p>
          <a:p>
            <a:pPr eaLnBrk="1" hangingPunct="1">
              <a:lnSpc>
                <a:spcPct val="90000"/>
              </a:lnSpc>
              <a:buFont typeface="Wingdings 2" panose="05020102010507070707" pitchFamily="18" charset="2"/>
              <a:buNone/>
            </a:pPr>
            <a:r>
              <a:rPr lang="en-US" altLang="en-US" sz="2800" dirty="0" smtClean="0">
                <a:latin typeface="Comic Sans MS" panose="030F0702030302020204" pitchFamily="66" charset="0"/>
              </a:rPr>
              <a:t>BASIC Training</a:t>
            </a:r>
          </a:p>
          <a:p>
            <a:pPr eaLnBrk="1" hangingPunct="1">
              <a:lnSpc>
                <a:spcPct val="90000"/>
              </a:lnSpc>
              <a:buFont typeface="Wingdings" panose="05000000000000000000" pitchFamily="2" charset="2"/>
              <a:buChar char="Ø"/>
            </a:pPr>
            <a:endParaRPr lang="en-US" altLang="en-US" sz="2800" dirty="0" smtClean="0">
              <a:latin typeface="Comic Sans MS" panose="030F0702030302020204" pitchFamily="66" charset="0"/>
            </a:endParaRPr>
          </a:p>
          <a:p>
            <a:pPr eaLnBrk="1" hangingPunct="1">
              <a:lnSpc>
                <a:spcPct val="90000"/>
              </a:lnSpc>
              <a:buFont typeface="Wingdings 2" panose="05020102010507070707" pitchFamily="18" charset="2"/>
              <a:buNone/>
            </a:pPr>
            <a:r>
              <a:rPr lang="en-US" altLang="en-US" sz="2800" dirty="0" smtClean="0">
                <a:solidFill>
                  <a:srgbClr val="FF0000"/>
                </a:solidFill>
                <a:latin typeface="Comic Sans MS" panose="030F0702030302020204" pitchFamily="66" charset="0"/>
              </a:rPr>
              <a:t>2. </a:t>
            </a:r>
            <a:r>
              <a:rPr lang="en-US" altLang="en-US" sz="2800" b="1" dirty="0" smtClean="0">
                <a:solidFill>
                  <a:srgbClr val="FF0000"/>
                </a:solidFill>
                <a:latin typeface="Comic Sans MS" panose="030F0702030302020204" pitchFamily="66" charset="0"/>
              </a:rPr>
              <a:t>Camp John Hope </a:t>
            </a:r>
            <a:r>
              <a:rPr lang="en-US" altLang="en-US" sz="2800" dirty="0" smtClean="0">
                <a:solidFill>
                  <a:srgbClr val="FF0000"/>
                </a:solidFill>
                <a:latin typeface="Comic Sans MS" panose="030F0702030302020204" pitchFamily="66" charset="0"/>
              </a:rPr>
              <a:t>in Fort Valley</a:t>
            </a:r>
          </a:p>
          <a:p>
            <a:pPr eaLnBrk="1" hangingPunct="1">
              <a:lnSpc>
                <a:spcPct val="90000"/>
              </a:lnSpc>
              <a:buFont typeface="Wingdings 2" panose="05020102010507070707" pitchFamily="18" charset="2"/>
              <a:buNone/>
            </a:pPr>
            <a:r>
              <a:rPr lang="en-US" altLang="en-US" sz="2800" dirty="0" smtClean="0">
                <a:latin typeface="Comic Sans MS" panose="030F0702030302020204" pitchFamily="66" charset="0"/>
              </a:rPr>
              <a:t>GOLD Training</a:t>
            </a:r>
          </a:p>
        </p:txBody>
      </p:sp>
      <p:pic>
        <p:nvPicPr>
          <p:cNvPr id="28676" name="Picture 3" descr="ShefferFront2.jpg"/>
          <p:cNvPicPr>
            <a:picLocks noChangeAspect="1"/>
          </p:cNvPicPr>
          <p:nvPr/>
        </p:nvPicPr>
        <p:blipFill>
          <a:blip r:embed="rId3" cstate="print"/>
          <a:srcRect/>
          <a:stretch>
            <a:fillRect/>
          </a:stretch>
        </p:blipFill>
        <p:spPr bwMode="auto">
          <a:xfrm>
            <a:off x="5867400" y="2667000"/>
            <a:ext cx="3136900" cy="1631950"/>
          </a:xfrm>
          <a:prstGeom prst="rect">
            <a:avLst/>
          </a:prstGeom>
          <a:ln>
            <a:noFill/>
          </a:ln>
          <a:effectLst>
            <a:softEdge rad="112500"/>
          </a:effectLst>
        </p:spPr>
      </p:pic>
      <p:pic>
        <p:nvPicPr>
          <p:cNvPr id="28677" name="Picture 4" descr="ClimbingTower.jpg"/>
          <p:cNvPicPr>
            <a:picLocks noChangeAspect="1"/>
          </p:cNvPicPr>
          <p:nvPr/>
        </p:nvPicPr>
        <p:blipFill>
          <a:blip r:embed="rId4" cstate="print"/>
          <a:srcRect/>
          <a:stretch>
            <a:fillRect/>
          </a:stretch>
        </p:blipFill>
        <p:spPr bwMode="auto">
          <a:xfrm>
            <a:off x="6477000" y="4191000"/>
            <a:ext cx="2540000" cy="1689100"/>
          </a:xfrm>
          <a:prstGeom prst="rect">
            <a:avLst/>
          </a:prstGeom>
          <a:ln>
            <a:noFill/>
          </a:ln>
          <a:effectLst>
            <a:softEdge rad="112500"/>
          </a:effectLst>
        </p:spPr>
      </p:pic>
      <p:pic>
        <p:nvPicPr>
          <p:cNvPr id="28678" name="Picture 5" descr="REA.jpg"/>
          <p:cNvPicPr>
            <a:picLocks noChangeAspect="1"/>
          </p:cNvPicPr>
          <p:nvPr/>
        </p:nvPicPr>
        <p:blipFill>
          <a:blip r:embed="rId5" cstate="print"/>
          <a:srcRect/>
          <a:stretch>
            <a:fillRect/>
          </a:stretch>
        </p:blipFill>
        <p:spPr bwMode="auto">
          <a:xfrm>
            <a:off x="4038600" y="4572000"/>
            <a:ext cx="2730500" cy="2047875"/>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 y="228600"/>
            <a:ext cx="9111916" cy="838200"/>
          </a:xfrm>
        </p:spPr>
        <p:txBody>
          <a:bodyPr>
            <a:noAutofit/>
          </a:bodyPr>
          <a:lstStyle/>
          <a:p>
            <a:pPr algn="ctr">
              <a:defRPr/>
            </a:pPr>
            <a:r>
              <a:rPr lang="en-US" sz="6000" dirty="0" smtClean="0"/>
              <a:t>B.A.S.I.C. training</a:t>
            </a:r>
            <a:endParaRPr lang="en-US" sz="6000" dirty="0"/>
          </a:p>
        </p:txBody>
      </p:sp>
      <p:pic>
        <p:nvPicPr>
          <p:cNvPr id="29699" name="Picture 3" descr="unnam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40005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4"/>
          <p:cNvSpPr txBox="1">
            <a:spLocks noChangeArrowheads="1"/>
          </p:cNvSpPr>
          <p:nvPr/>
        </p:nvSpPr>
        <p:spPr bwMode="auto">
          <a:xfrm>
            <a:off x="0" y="1600200"/>
            <a:ext cx="4800600" cy="4524375"/>
          </a:xfrm>
          <a:prstGeom prst="rect">
            <a:avLst/>
          </a:prstGeom>
          <a:noFill/>
          <a:ln w="9525">
            <a:noFill/>
            <a:miter lim="800000"/>
            <a:headEnd/>
            <a:tailEnd/>
          </a:ln>
        </p:spPr>
        <p:txBody>
          <a:bodyPr>
            <a:spAutoFit/>
          </a:bodyPr>
          <a:lstStyle/>
          <a:p>
            <a:pPr algn="ctr">
              <a:defRPr/>
            </a:pPr>
            <a:r>
              <a:rPr lang="en-US" sz="2400" dirty="0">
                <a:solidFill>
                  <a:schemeClr val="accent5">
                    <a:lumMod val="50000"/>
                  </a:schemeClr>
                </a:solidFill>
                <a:cs typeface="Arial" charset="0"/>
              </a:rPr>
              <a:t>Chapter Planning</a:t>
            </a:r>
          </a:p>
          <a:p>
            <a:pPr algn="ctr">
              <a:defRPr/>
            </a:pPr>
            <a:r>
              <a:rPr lang="en-US" sz="2400" dirty="0">
                <a:solidFill>
                  <a:schemeClr val="accent5">
                    <a:lumMod val="50000"/>
                  </a:schemeClr>
                </a:solidFill>
                <a:cs typeface="Arial" charset="0"/>
              </a:rPr>
              <a:t>Team Building</a:t>
            </a:r>
          </a:p>
          <a:p>
            <a:pPr algn="ctr">
              <a:defRPr/>
            </a:pPr>
            <a:r>
              <a:rPr lang="en-US" sz="2400" dirty="0">
                <a:solidFill>
                  <a:schemeClr val="accent5">
                    <a:lumMod val="50000"/>
                  </a:schemeClr>
                </a:solidFill>
                <a:cs typeface="Arial" charset="0"/>
              </a:rPr>
              <a:t>Leadership Obstacle Course</a:t>
            </a:r>
          </a:p>
          <a:p>
            <a:pPr algn="ctr">
              <a:defRPr/>
            </a:pPr>
            <a:r>
              <a:rPr lang="en-US" sz="2400" dirty="0">
                <a:solidFill>
                  <a:schemeClr val="accent5">
                    <a:lumMod val="50000"/>
                  </a:schemeClr>
                </a:solidFill>
                <a:cs typeface="Arial" charset="0"/>
              </a:rPr>
              <a:t>Low and High Ropes</a:t>
            </a:r>
          </a:p>
          <a:p>
            <a:pPr>
              <a:defRPr/>
            </a:pPr>
            <a:endParaRPr lang="en-US" sz="2400" dirty="0">
              <a:solidFill>
                <a:schemeClr val="accent5">
                  <a:lumMod val="50000"/>
                </a:schemeClr>
              </a:solidFill>
              <a:cs typeface="Arial" charset="0"/>
            </a:endParaRPr>
          </a:p>
          <a:p>
            <a:pPr>
              <a:defRPr/>
            </a:pPr>
            <a:r>
              <a:rPr lang="en-US" sz="2000" dirty="0">
                <a:solidFill>
                  <a:schemeClr val="accent5">
                    <a:lumMod val="50000"/>
                  </a:schemeClr>
                </a:solidFill>
                <a:cs typeface="Arial" charset="0"/>
              </a:rPr>
              <a:t>Helps to…</a:t>
            </a:r>
          </a:p>
          <a:p>
            <a:pPr>
              <a:defRPr/>
            </a:pPr>
            <a:endParaRPr lang="en-US" sz="2000" dirty="0">
              <a:solidFill>
                <a:schemeClr val="accent5">
                  <a:lumMod val="50000"/>
                </a:schemeClr>
              </a:solidFill>
              <a:cs typeface="Arial" charset="0"/>
            </a:endParaRPr>
          </a:p>
          <a:p>
            <a:pPr>
              <a:buFont typeface="Arial" charset="0"/>
              <a:buChar char="•"/>
              <a:defRPr/>
            </a:pPr>
            <a:r>
              <a:rPr lang="en-US" sz="2000" dirty="0">
                <a:solidFill>
                  <a:schemeClr val="accent5">
                    <a:lumMod val="50000"/>
                  </a:schemeClr>
                </a:solidFill>
                <a:cs typeface="Arial" charset="0"/>
              </a:rPr>
              <a:t>Increase chapter involvement</a:t>
            </a:r>
          </a:p>
          <a:p>
            <a:pPr>
              <a:buFont typeface="Arial" charset="0"/>
              <a:buChar char="•"/>
              <a:defRPr/>
            </a:pPr>
            <a:r>
              <a:rPr lang="en-US" sz="2000" dirty="0">
                <a:solidFill>
                  <a:schemeClr val="accent5">
                    <a:lumMod val="50000"/>
                  </a:schemeClr>
                </a:solidFill>
                <a:cs typeface="Arial" charset="0"/>
              </a:rPr>
              <a:t>Develop unity</a:t>
            </a:r>
          </a:p>
          <a:p>
            <a:pPr>
              <a:buFont typeface="Arial" charset="0"/>
              <a:buChar char="•"/>
              <a:defRPr/>
            </a:pPr>
            <a:r>
              <a:rPr lang="en-US" sz="2000" dirty="0">
                <a:solidFill>
                  <a:schemeClr val="accent5">
                    <a:lumMod val="50000"/>
                  </a:schemeClr>
                </a:solidFill>
                <a:cs typeface="Arial" charset="0"/>
              </a:rPr>
              <a:t>Build trust</a:t>
            </a:r>
          </a:p>
          <a:p>
            <a:pPr>
              <a:buFont typeface="Arial" charset="0"/>
              <a:buChar char="•"/>
              <a:defRPr/>
            </a:pPr>
            <a:r>
              <a:rPr lang="en-US" sz="2000" dirty="0">
                <a:solidFill>
                  <a:schemeClr val="accent5">
                    <a:lumMod val="50000"/>
                  </a:schemeClr>
                </a:solidFill>
                <a:cs typeface="Arial" charset="0"/>
              </a:rPr>
              <a:t>Improve communication</a:t>
            </a:r>
          </a:p>
          <a:p>
            <a:pPr>
              <a:buFont typeface="Arial" charset="0"/>
              <a:buChar char="•"/>
              <a:defRPr/>
            </a:pPr>
            <a:r>
              <a:rPr lang="en-US" sz="2000" dirty="0">
                <a:solidFill>
                  <a:schemeClr val="accent5">
                    <a:lumMod val="50000"/>
                  </a:schemeClr>
                </a:solidFill>
                <a:cs typeface="Arial" charset="0"/>
              </a:rPr>
              <a:t>Develop confidence and leadership skills</a:t>
            </a:r>
          </a:p>
          <a:p>
            <a:pPr>
              <a:buFont typeface="Arial" charset="0"/>
              <a:buChar char="•"/>
              <a:defRPr/>
            </a:pPr>
            <a:endParaRPr lang="en-US" sz="2800" dirty="0">
              <a:cs typeface="Arial" charset="0"/>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8686800" cy="838200"/>
          </a:xfrm>
        </p:spPr>
        <p:txBody>
          <a:bodyPr>
            <a:normAutofit fontScale="90000"/>
          </a:bodyPr>
          <a:lstStyle/>
          <a:p>
            <a:pPr algn="ctr" eaLnBrk="1" fontAlgn="auto" hangingPunct="1">
              <a:spcAft>
                <a:spcPts val="0"/>
              </a:spcAft>
              <a:defRPr/>
            </a:pPr>
            <a:r>
              <a:rPr lang="en-US" sz="6600" dirty="0" smtClean="0"/>
              <a:t>Georgia FCCLA</a:t>
            </a:r>
          </a:p>
        </p:txBody>
      </p:sp>
      <p:sp>
        <p:nvSpPr>
          <p:cNvPr id="30723" name="Rectangle 3"/>
          <p:cNvSpPr>
            <a:spLocks noGrp="1" noChangeArrowheads="1"/>
          </p:cNvSpPr>
          <p:nvPr>
            <p:ph idx="1"/>
          </p:nvPr>
        </p:nvSpPr>
        <p:spPr>
          <a:xfrm>
            <a:off x="228600" y="1676400"/>
            <a:ext cx="8650288" cy="4459287"/>
          </a:xfrm>
        </p:spPr>
        <p:txBody>
          <a:bodyPr/>
          <a:lstStyle/>
          <a:p>
            <a:pPr marL="0" indent="0" eaLnBrk="1" hangingPunct="1">
              <a:lnSpc>
                <a:spcPct val="90000"/>
              </a:lnSpc>
              <a:buNone/>
            </a:pPr>
            <a:r>
              <a:rPr lang="en-US" altLang="en-US" sz="2800" dirty="0" smtClean="0">
                <a:latin typeface="Comic Sans MS" panose="030F0702030302020204" pitchFamily="66" charset="0"/>
              </a:rPr>
              <a:t>Executive Director - </a:t>
            </a:r>
            <a:r>
              <a:rPr lang="en-US" altLang="en-US" b="1" dirty="0" smtClean="0">
                <a:latin typeface="Comic Sans MS" panose="030F0702030302020204" pitchFamily="66" charset="0"/>
              </a:rPr>
              <a:t>Jen Girvin</a:t>
            </a:r>
          </a:p>
          <a:p>
            <a:pPr marL="0" indent="0" eaLnBrk="1" hangingPunct="1">
              <a:lnSpc>
                <a:spcPct val="90000"/>
              </a:lnSpc>
              <a:buNone/>
            </a:pPr>
            <a:r>
              <a:rPr lang="en-US" altLang="en-US" dirty="0" smtClean="0">
                <a:latin typeface="Comic Sans MS" panose="030F0702030302020204" pitchFamily="66" charset="0"/>
              </a:rPr>
              <a:t>Administrative Coordinator - TBA</a:t>
            </a:r>
          </a:p>
          <a:p>
            <a:pPr marL="0" indent="0" eaLnBrk="1" hangingPunct="1">
              <a:lnSpc>
                <a:spcPct val="90000"/>
              </a:lnSpc>
              <a:buNone/>
            </a:pPr>
            <a:r>
              <a:rPr lang="en-US" altLang="en-US" dirty="0" smtClean="0">
                <a:latin typeface="Comic Sans MS" panose="030F0702030302020204" pitchFamily="66" charset="0"/>
              </a:rPr>
              <a:t>Board of Directors Chair – </a:t>
            </a:r>
            <a:r>
              <a:rPr lang="en-US" altLang="en-US" b="1" dirty="0" smtClean="0">
                <a:latin typeface="Comic Sans MS" panose="030F0702030302020204" pitchFamily="66" charset="0"/>
              </a:rPr>
              <a:t>Lynsey Singleton</a:t>
            </a:r>
            <a:endParaRPr lang="en-US" altLang="en-US" dirty="0" smtClean="0">
              <a:latin typeface="Comic Sans MS" panose="030F0702030302020204" pitchFamily="66" charset="0"/>
            </a:endParaRPr>
          </a:p>
          <a:p>
            <a:pPr lvl="1" eaLnBrk="1" hangingPunct="1">
              <a:lnSpc>
                <a:spcPct val="90000"/>
              </a:lnSpc>
              <a:buFont typeface="Wingdings" panose="05000000000000000000" pitchFamily="2" charset="2"/>
              <a:buNone/>
            </a:pPr>
            <a:endParaRPr lang="en-US" altLang="en-US" b="1" dirty="0" smtClean="0">
              <a:latin typeface="Comic Sans MS" panose="030F0702030302020204" pitchFamily="66" charset="0"/>
            </a:endParaRPr>
          </a:p>
          <a:p>
            <a:pPr lvl="1" algn="ctr" eaLnBrk="1" hangingPunct="1">
              <a:lnSpc>
                <a:spcPct val="90000"/>
              </a:lnSpc>
              <a:buFont typeface="Wingdings 2" panose="05020102010507070707" pitchFamily="18" charset="2"/>
              <a:buNone/>
            </a:pPr>
            <a:r>
              <a:rPr lang="en-US" altLang="en-US" b="1" dirty="0" smtClean="0">
                <a:latin typeface="Comic Sans MS" panose="030F0702030302020204" pitchFamily="66" charset="0"/>
              </a:rPr>
              <a:t>Georgia FCCLA State Office</a:t>
            </a:r>
          </a:p>
          <a:p>
            <a:pPr lvl="1" algn="ctr" eaLnBrk="1" hangingPunct="1">
              <a:lnSpc>
                <a:spcPct val="90000"/>
              </a:lnSpc>
              <a:buFont typeface="Wingdings 2" panose="05020102010507070707" pitchFamily="18" charset="2"/>
              <a:buNone/>
            </a:pPr>
            <a:r>
              <a:rPr lang="en-US" altLang="en-US" b="1" dirty="0" smtClean="0">
                <a:latin typeface="Comic Sans MS" panose="030F0702030302020204" pitchFamily="66" charset="0"/>
              </a:rPr>
              <a:t>283 Swanson Drive Suite 204</a:t>
            </a:r>
          </a:p>
          <a:p>
            <a:pPr lvl="1" algn="ctr" eaLnBrk="1" hangingPunct="1">
              <a:lnSpc>
                <a:spcPct val="90000"/>
              </a:lnSpc>
              <a:buFont typeface="Wingdings 2" panose="05020102010507070707" pitchFamily="18" charset="2"/>
              <a:buNone/>
            </a:pPr>
            <a:r>
              <a:rPr lang="en-US" altLang="en-US" b="1" dirty="0" smtClean="0">
                <a:latin typeface="Comic Sans MS" panose="030F0702030302020204" pitchFamily="66" charset="0"/>
              </a:rPr>
              <a:t>Lawrenceville, GA  30043</a:t>
            </a:r>
          </a:p>
          <a:p>
            <a:pPr lvl="1" algn="ctr" eaLnBrk="1" hangingPunct="1">
              <a:lnSpc>
                <a:spcPct val="90000"/>
              </a:lnSpc>
              <a:buFont typeface="Wingdings 2" panose="05020102010507070707" pitchFamily="18" charset="2"/>
              <a:buNone/>
            </a:pPr>
            <a:r>
              <a:rPr lang="en-US" altLang="en-US" b="1" dirty="0" smtClean="0">
                <a:latin typeface="Comic Sans MS" panose="030F0702030302020204" pitchFamily="66" charset="0"/>
              </a:rPr>
              <a:t>(678) 735-0091</a:t>
            </a:r>
          </a:p>
          <a:p>
            <a:pPr lvl="1" algn="ctr" eaLnBrk="1" hangingPunct="1">
              <a:lnSpc>
                <a:spcPct val="90000"/>
              </a:lnSpc>
              <a:buFont typeface="Wingdings 2" panose="05020102010507070707" pitchFamily="18" charset="2"/>
              <a:buNone/>
            </a:pPr>
            <a:r>
              <a:rPr lang="en-US" altLang="en-US" b="1" dirty="0" smtClean="0">
                <a:latin typeface="Comic Sans MS" panose="030F0702030302020204" pitchFamily="66" charset="0"/>
              </a:rPr>
              <a:t>gafccla@gmail.com</a:t>
            </a:r>
          </a:p>
          <a:p>
            <a:pPr lvl="1" eaLnBrk="1" hangingPunct="1">
              <a:lnSpc>
                <a:spcPct val="90000"/>
              </a:lnSpc>
            </a:pPr>
            <a:endParaRPr lang="en-US" altLang="en-US" dirty="0" smtClean="0">
              <a:latin typeface="Comic Sans MS" panose="030F0702030302020204" pitchFamily="66" charset="0"/>
            </a:endParaRPr>
          </a:p>
          <a:p>
            <a:pPr lvl="1" eaLnBrk="1" hangingPunct="1">
              <a:lnSpc>
                <a:spcPct val="90000"/>
              </a:lnSpc>
            </a:pPr>
            <a:endParaRPr lang="en-US" altLang="en-US" dirty="0" smtClean="0">
              <a:latin typeface="Comic Sans MS" panose="030F0702030302020204" pitchFamily="66" charset="0"/>
            </a:endParaRPr>
          </a:p>
          <a:p>
            <a:pPr lvl="1" eaLnBrk="1" hangingPunct="1">
              <a:lnSpc>
                <a:spcPct val="90000"/>
              </a:lnSpc>
              <a:buFont typeface="Wingdings 2" panose="05020102010507070707" pitchFamily="18" charset="2"/>
              <a:buNone/>
            </a:pPr>
            <a:endParaRPr lang="en-US" altLang="en-US" dirty="0" smtClean="0">
              <a:latin typeface="Comic Sans MS" panose="030F0702030302020204" pitchFamily="66"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41248"/>
          </a:xfrm>
        </p:spPr>
        <p:txBody>
          <a:bodyPr>
            <a:noAutofit/>
          </a:bodyPr>
          <a:lstStyle/>
          <a:p>
            <a:pPr algn="ctr" eaLnBrk="1" fontAlgn="auto" hangingPunct="1">
              <a:spcAft>
                <a:spcPts val="0"/>
              </a:spcAft>
              <a:defRPr/>
            </a:pPr>
            <a:r>
              <a:rPr lang="en-US" sz="5900" dirty="0" smtClean="0"/>
              <a:t>Mission</a:t>
            </a:r>
            <a:endParaRPr lang="en-US" sz="5900" dirty="0"/>
          </a:p>
        </p:txBody>
      </p:sp>
      <p:sp>
        <p:nvSpPr>
          <p:cNvPr id="12291" name="TextBox 5"/>
          <p:cNvSpPr txBox="1">
            <a:spLocks noChangeArrowheads="1"/>
          </p:cNvSpPr>
          <p:nvPr/>
        </p:nvSpPr>
        <p:spPr bwMode="auto">
          <a:xfrm>
            <a:off x="228600" y="1447800"/>
            <a:ext cx="89154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400" u="sng" dirty="0">
                <a:solidFill>
                  <a:schemeClr val="tx1"/>
                </a:solidFill>
                <a:latin typeface="Comic Sans MS" panose="030F0702030302020204" pitchFamily="66" charset="0"/>
              </a:rPr>
              <a:t>Mission Statement:</a:t>
            </a:r>
          </a:p>
          <a:p>
            <a:pPr eaLnBrk="1" hangingPunct="1">
              <a:spcBef>
                <a:spcPct val="0"/>
              </a:spcBef>
              <a:buClrTx/>
              <a:buSzTx/>
              <a:buFontTx/>
              <a:buNone/>
            </a:pPr>
            <a:r>
              <a:rPr lang="en-US" altLang="en-US" sz="2400" dirty="0">
                <a:solidFill>
                  <a:schemeClr val="tx1"/>
                </a:solidFill>
                <a:latin typeface="Comic Sans MS" panose="030F0702030302020204" pitchFamily="66" charset="0"/>
              </a:rPr>
              <a:t>To promote personal growth and leadership development through Family and Consumer Sciences Education.  Focusing on the multiple roles of family member, wage earner, and community leader, members develop skills for life through:</a:t>
            </a:r>
          </a:p>
          <a:p>
            <a:pPr eaLnBrk="1" hangingPunct="1">
              <a:spcBef>
                <a:spcPct val="0"/>
              </a:spcBef>
              <a:buClrTx/>
              <a:buSzTx/>
              <a:buFont typeface="Arial" panose="020B0604020202020204" pitchFamily="34" charset="0"/>
              <a:buChar char="•"/>
            </a:pPr>
            <a:r>
              <a:rPr lang="en-US" altLang="en-US" sz="2400" dirty="0">
                <a:solidFill>
                  <a:schemeClr val="tx1"/>
                </a:solidFill>
                <a:latin typeface="Comic Sans MS" panose="030F0702030302020204" pitchFamily="66" charset="0"/>
              </a:rPr>
              <a:t> character development</a:t>
            </a:r>
          </a:p>
          <a:p>
            <a:pPr eaLnBrk="1" hangingPunct="1">
              <a:spcBef>
                <a:spcPct val="0"/>
              </a:spcBef>
              <a:buClrTx/>
              <a:buSzTx/>
              <a:buFont typeface="Arial" panose="020B0604020202020204" pitchFamily="34" charset="0"/>
              <a:buChar char="•"/>
            </a:pPr>
            <a:r>
              <a:rPr lang="en-US" altLang="en-US" sz="2400" dirty="0">
                <a:solidFill>
                  <a:schemeClr val="tx1"/>
                </a:solidFill>
                <a:latin typeface="Comic Sans MS" panose="030F0702030302020204" pitchFamily="66" charset="0"/>
              </a:rPr>
              <a:t> creative and critical thinking</a:t>
            </a:r>
          </a:p>
          <a:p>
            <a:pPr eaLnBrk="1" hangingPunct="1">
              <a:spcBef>
                <a:spcPct val="0"/>
              </a:spcBef>
              <a:buClrTx/>
              <a:buSzTx/>
              <a:buFont typeface="Arial" panose="020B0604020202020204" pitchFamily="34" charset="0"/>
              <a:buChar char="•"/>
            </a:pPr>
            <a:r>
              <a:rPr lang="en-US" altLang="en-US" sz="2400" dirty="0">
                <a:solidFill>
                  <a:schemeClr val="tx1"/>
                </a:solidFill>
                <a:latin typeface="Comic Sans MS" panose="030F0702030302020204" pitchFamily="66" charset="0"/>
              </a:rPr>
              <a:t> interpersonal communication</a:t>
            </a:r>
          </a:p>
          <a:p>
            <a:pPr eaLnBrk="1" hangingPunct="1">
              <a:spcBef>
                <a:spcPct val="0"/>
              </a:spcBef>
              <a:buClrTx/>
              <a:buSzTx/>
              <a:buFont typeface="Arial" panose="020B0604020202020204" pitchFamily="34" charset="0"/>
              <a:buChar char="•"/>
            </a:pPr>
            <a:r>
              <a:rPr lang="en-US" altLang="en-US" sz="2400" dirty="0">
                <a:solidFill>
                  <a:schemeClr val="tx1"/>
                </a:solidFill>
                <a:latin typeface="Comic Sans MS" panose="030F0702030302020204" pitchFamily="66" charset="0"/>
              </a:rPr>
              <a:t> practical knowledge </a:t>
            </a:r>
          </a:p>
          <a:p>
            <a:pPr eaLnBrk="1" hangingPunct="1">
              <a:spcBef>
                <a:spcPct val="0"/>
              </a:spcBef>
              <a:buClrTx/>
              <a:buSzTx/>
              <a:buFont typeface="Arial" panose="020B0604020202020204" pitchFamily="34" charset="0"/>
              <a:buChar char="•"/>
            </a:pPr>
            <a:r>
              <a:rPr lang="en-US" altLang="en-US" sz="2400" dirty="0">
                <a:solidFill>
                  <a:schemeClr val="tx1"/>
                </a:solidFill>
                <a:latin typeface="Comic Sans MS" panose="030F0702030302020204" pitchFamily="66" charset="0"/>
              </a:rPr>
              <a:t>career preparation</a:t>
            </a:r>
            <a:r>
              <a:rPr lang="en-US" altLang="en-US" sz="2800" dirty="0" smtClean="0">
                <a:solidFill>
                  <a:schemeClr val="tx1"/>
                </a:solidFill>
                <a:latin typeface="Comic Sans MS" panose="030F0702030302020204" pitchFamily="66" charset="0"/>
              </a:rPr>
              <a:t>.</a:t>
            </a:r>
          </a:p>
          <a:p>
            <a:pPr eaLnBrk="1" hangingPunct="1">
              <a:spcBef>
                <a:spcPct val="0"/>
              </a:spcBef>
              <a:buClrTx/>
              <a:buSzTx/>
              <a:buFont typeface="Arial" panose="020B0604020202020204" pitchFamily="34" charset="0"/>
              <a:buChar char="•"/>
            </a:pPr>
            <a:endParaRPr lang="en-US" altLang="en-US" sz="2800" dirty="0">
              <a:solidFill>
                <a:schemeClr val="tx1"/>
              </a:solidFill>
              <a:latin typeface="Comic Sans MS" panose="030F0702030302020204" pitchFamily="66" charset="0"/>
            </a:endParaRPr>
          </a:p>
          <a:p>
            <a:pPr eaLnBrk="1" hangingPunct="1">
              <a:spcBef>
                <a:spcPct val="0"/>
              </a:spcBef>
              <a:buClrTx/>
              <a:buSzTx/>
              <a:buNone/>
            </a:pPr>
            <a:r>
              <a:rPr lang="en-US" altLang="en-US" sz="2800" dirty="0" smtClean="0">
                <a:solidFill>
                  <a:schemeClr val="tx1"/>
                </a:solidFill>
                <a:latin typeface="Comic Sans MS" panose="030F0702030302020204" pitchFamily="66" charset="0"/>
              </a:rPr>
              <a:t>I’m in FCCLA, But I’m Not Video:</a:t>
            </a:r>
          </a:p>
          <a:p>
            <a:pPr eaLnBrk="1" hangingPunct="1">
              <a:spcBef>
                <a:spcPct val="0"/>
              </a:spcBef>
              <a:buClrTx/>
              <a:buSzTx/>
              <a:buNone/>
            </a:pPr>
            <a:r>
              <a:rPr lang="en-US" altLang="en-US" sz="2800" dirty="0">
                <a:solidFill>
                  <a:schemeClr val="tx1"/>
                </a:solidFill>
                <a:latin typeface="Comic Sans MS" panose="030F0702030302020204" pitchFamily="66" charset="0"/>
                <a:hlinkClick r:id="rId3"/>
              </a:rPr>
              <a:t>https://</a:t>
            </a:r>
            <a:r>
              <a:rPr lang="en-US" altLang="en-US" sz="2800" dirty="0" smtClean="0">
                <a:solidFill>
                  <a:schemeClr val="tx1"/>
                </a:solidFill>
                <a:latin typeface="Comic Sans MS" panose="030F0702030302020204" pitchFamily="66" charset="0"/>
                <a:hlinkClick r:id="rId3"/>
              </a:rPr>
              <a:t>www.youtube.com/watch?v=KWvTFCdFFX4</a:t>
            </a:r>
            <a:r>
              <a:rPr lang="en-US" altLang="en-US" sz="2800" dirty="0" smtClean="0">
                <a:solidFill>
                  <a:schemeClr val="tx1"/>
                </a:solidFill>
                <a:latin typeface="Comic Sans MS" panose="030F0702030302020204" pitchFamily="66" charset="0"/>
              </a:rPr>
              <a:t> </a:t>
            </a:r>
            <a:endParaRPr lang="en-US" altLang="en-US" sz="2800" dirty="0">
              <a:solidFill>
                <a:schemeClr val="tx1"/>
              </a:solidFill>
              <a:latin typeface="Comic Sans MS" panose="030F0702030302020204" pitchFamily="66" charset="0"/>
            </a:endParaRPr>
          </a:p>
        </p:txBody>
      </p:sp>
      <p:sp>
        <p:nvSpPr>
          <p:cNvPr id="5" name="TextBox 4"/>
          <p:cNvSpPr txBox="1"/>
          <p:nvPr/>
        </p:nvSpPr>
        <p:spPr>
          <a:xfrm>
            <a:off x="4267200" y="3886200"/>
            <a:ext cx="4572000" cy="1077218"/>
          </a:xfrm>
          <a:prstGeom prst="rect">
            <a:avLst/>
          </a:prstGeom>
          <a:noFill/>
        </p:spPr>
        <p:txBody>
          <a:bodyPr>
            <a:spAutoFit/>
            <a:scene3d>
              <a:camera prst="isometricRightUp"/>
              <a:lightRig rig="threePt" dir="t"/>
            </a:scene3d>
          </a:bodyPr>
          <a:lstStyle/>
          <a:p>
            <a:pPr>
              <a:defRPr/>
            </a:pPr>
            <a:r>
              <a:rPr lang="en-US" sz="3200" dirty="0">
                <a:effectLst>
                  <a:outerShdw blurRad="38100" dist="38100" dir="2700000" algn="tl">
                    <a:srgbClr val="000000">
                      <a:alpha val="43137"/>
                    </a:srgbClr>
                  </a:outerShdw>
                </a:effectLst>
                <a:cs typeface="+mn-cs"/>
              </a:rPr>
              <a:t>Central Focus is the Family and Family Life</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sz="6600" smtClean="0"/>
              <a:t>Georgia FCCLA</a:t>
            </a:r>
          </a:p>
        </p:txBody>
      </p:sp>
      <p:sp>
        <p:nvSpPr>
          <p:cNvPr id="31747" name="Rectangle 3"/>
          <p:cNvSpPr>
            <a:spLocks noGrp="1" noChangeArrowheads="1"/>
          </p:cNvSpPr>
          <p:nvPr>
            <p:ph idx="1"/>
          </p:nvPr>
        </p:nvSpPr>
        <p:spPr>
          <a:xfrm>
            <a:off x="457200" y="2017713"/>
            <a:ext cx="5599113" cy="1030287"/>
          </a:xfrm>
        </p:spPr>
        <p:txBody>
          <a:bodyPr/>
          <a:lstStyle/>
          <a:p>
            <a:pPr eaLnBrk="1" hangingPunct="1"/>
            <a:r>
              <a:rPr lang="en-US" altLang="en-US" sz="4800" smtClean="0">
                <a:latin typeface="Comic Sans MS" panose="030F0702030302020204" pitchFamily="66" charset="0"/>
              </a:rPr>
              <a:t>State President</a:t>
            </a:r>
          </a:p>
          <a:p>
            <a:pPr eaLnBrk="1" hangingPunct="1">
              <a:buFont typeface="Wingdings 2" panose="05020102010507070707" pitchFamily="18" charset="2"/>
              <a:buNone/>
            </a:pPr>
            <a:r>
              <a:rPr lang="en-US" altLang="en-US" sz="4800" smtClean="0">
                <a:latin typeface="Comic Sans MS" panose="030F0702030302020204" pitchFamily="66" charset="0"/>
              </a:rPr>
              <a:t>    </a:t>
            </a:r>
          </a:p>
        </p:txBody>
      </p:sp>
      <p:sp>
        <p:nvSpPr>
          <p:cNvPr id="31750" name="TextBox 5"/>
          <p:cNvSpPr txBox="1">
            <a:spLocks noChangeArrowheads="1"/>
          </p:cNvSpPr>
          <p:nvPr/>
        </p:nvSpPr>
        <p:spPr bwMode="auto">
          <a:xfrm>
            <a:off x="4191000" y="3286125"/>
            <a:ext cx="4953000" cy="2123658"/>
          </a:xfrm>
          <a:prstGeom prst="rect">
            <a:avLst/>
          </a:prstGeom>
          <a:noFill/>
          <a:ln w="9525">
            <a:noFill/>
            <a:miter lim="800000"/>
            <a:headEnd/>
            <a:tailEnd/>
          </a:ln>
        </p:spPr>
        <p:txBody>
          <a:bodyPr>
            <a:spAutoFit/>
          </a:bodyPr>
          <a:lstStyle/>
          <a:p>
            <a:pPr>
              <a:buFont typeface="Wingdings 2" pitchFamily="18" charset="2"/>
              <a:buNone/>
              <a:defRPr/>
            </a:pPr>
            <a:r>
              <a:rPr lang="en-US" sz="4400" dirty="0" smtClean="0">
                <a:solidFill>
                  <a:schemeClr val="accent5">
                    <a:lumMod val="50000"/>
                  </a:schemeClr>
                </a:solidFill>
                <a:latin typeface="Comic Sans MS" pitchFamily="66" charset="0"/>
                <a:cs typeface="Arial" charset="0"/>
              </a:rPr>
              <a:t>Citlali </a:t>
            </a:r>
            <a:r>
              <a:rPr lang="en-US" sz="4400" dirty="0" err="1" smtClean="0">
                <a:solidFill>
                  <a:schemeClr val="accent5">
                    <a:lumMod val="50000"/>
                  </a:schemeClr>
                </a:solidFill>
                <a:latin typeface="Comic Sans MS" pitchFamily="66" charset="0"/>
                <a:cs typeface="Arial" charset="0"/>
              </a:rPr>
              <a:t>Mota</a:t>
            </a:r>
            <a:r>
              <a:rPr lang="en-US" sz="4400" dirty="0" smtClean="0">
                <a:solidFill>
                  <a:schemeClr val="accent5">
                    <a:lumMod val="50000"/>
                  </a:schemeClr>
                </a:solidFill>
                <a:latin typeface="Comic Sans MS" pitchFamily="66" charset="0"/>
                <a:cs typeface="Arial" charset="0"/>
              </a:rPr>
              <a:t>, Peachtree Ridge High School</a:t>
            </a:r>
            <a:endParaRPr lang="en-US" dirty="0">
              <a:solidFill>
                <a:schemeClr val="accent5">
                  <a:lumMod val="50000"/>
                </a:schemeClr>
              </a:solidFill>
              <a:cs typeface="Arial" charset="0"/>
            </a:endParaRPr>
          </a:p>
        </p:txBody>
      </p:sp>
      <p:sp>
        <p:nvSpPr>
          <p:cNvPr id="31749" name="AutoShape 8" descr="https://mail-attachment.googleusercontent.com/attachment/u/0/?ui=2&amp;ik=abea795c21&amp;view=att&amp;th=13f5e65d3fe6f6a5&amp;attid=0.1&amp;disp=inline&amp;realattid=f_hi51c96x0&amp;safe=1&amp;zw&amp;saduie=AG9B_P_Glov6pdXG82keK9vlgJvC&amp;sadet=1371733221576&amp;sads=l2WtnItl1RlhuNyMMsk8RzhO910"/>
          <p:cNvSpPr>
            <a:spLocks noChangeAspect="1" noChangeArrowheads="1"/>
          </p:cNvSpPr>
          <p:nvPr/>
        </p:nvSpPr>
        <p:spPr bwMode="auto">
          <a:xfrm>
            <a:off x="354013" y="-503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6600">
              <a:solidFill>
                <a:schemeClr val="tx1"/>
              </a:solidFill>
              <a:latin typeface="Tahoma" panose="020B0604030504040204" pitchFamily="34" charset="0"/>
            </a:endParaRPr>
          </a:p>
        </p:txBody>
      </p:sp>
      <p:sp>
        <p:nvSpPr>
          <p:cNvPr id="2" name="AutoShape 10" descr="https://mail-attachment.googleusercontent.com/attachment/u/0/?ui=2&amp;ik=abea795c21&amp;view=att&amp;th=13f5e65d3fe6f6a5&amp;attid=0.1&amp;disp=inline&amp;realattid=f_hi51c96x0&amp;safe=1&amp;zw&amp;saduie=AG9B_P_Glov6pdXG82keK9vlgJvC&amp;sadet=1371733221576&amp;sads=l2WtnItl1RlhuNyMMsk8RzhO910"/>
          <p:cNvSpPr>
            <a:spLocks noChangeAspect="1" noChangeArrowheads="1"/>
          </p:cNvSpPr>
          <p:nvPr/>
        </p:nvSpPr>
        <p:spPr bwMode="auto">
          <a:xfrm>
            <a:off x="354013" y="-503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endParaRPr lang="en-US" altLang="en-US" sz="6600">
              <a:solidFill>
                <a:schemeClr val="tx1"/>
              </a:solidFill>
              <a:latin typeface="Tahoma" panose="020B0604030504040204" pitchFamily="34" charset="0"/>
            </a:endParaRPr>
          </a:p>
        </p:txBody>
      </p:sp>
      <p:pic>
        <p:nvPicPr>
          <p:cNvPr id="31751"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95400" y="2851150"/>
            <a:ext cx="2438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additive="base">
                                        <p:cTn id="12"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304800"/>
            <a:ext cx="8686800" cy="838200"/>
          </a:xfrm>
        </p:spPr>
        <p:txBody>
          <a:bodyPr>
            <a:normAutofit fontScale="90000"/>
          </a:bodyPr>
          <a:lstStyle/>
          <a:p>
            <a:pPr algn="ctr" eaLnBrk="1" fontAlgn="auto" hangingPunct="1">
              <a:spcAft>
                <a:spcPts val="0"/>
              </a:spcAft>
              <a:defRPr/>
            </a:pPr>
            <a:r>
              <a:rPr lang="en-US" sz="6600" dirty="0" smtClean="0"/>
              <a:t>Georgia FCCLA</a:t>
            </a:r>
          </a:p>
        </p:txBody>
      </p:sp>
      <p:sp>
        <p:nvSpPr>
          <p:cNvPr id="32771" name="Rectangle 3"/>
          <p:cNvSpPr>
            <a:spLocks noGrp="1" noChangeArrowheads="1"/>
          </p:cNvSpPr>
          <p:nvPr>
            <p:ph idx="1"/>
          </p:nvPr>
        </p:nvSpPr>
        <p:spPr>
          <a:xfrm>
            <a:off x="1524000" y="5181600"/>
            <a:ext cx="6096000" cy="457200"/>
          </a:xfrm>
        </p:spPr>
        <p:txBody>
          <a:bodyPr/>
          <a:lstStyle/>
          <a:p>
            <a:pPr algn="ctr" eaLnBrk="1" hangingPunct="1">
              <a:buFont typeface="Wingdings" panose="05000000000000000000" pitchFamily="2" charset="2"/>
              <a:buNone/>
            </a:pPr>
            <a:r>
              <a:rPr lang="en-US" altLang="en-US" sz="3600" dirty="0" smtClean="0"/>
              <a:t>2016-2017 </a:t>
            </a:r>
          </a:p>
          <a:p>
            <a:pPr algn="ctr" eaLnBrk="1" hangingPunct="1">
              <a:buFont typeface="Wingdings" panose="05000000000000000000" pitchFamily="2" charset="2"/>
              <a:buNone/>
            </a:pPr>
            <a:r>
              <a:rPr lang="en-US" altLang="en-US" sz="3600" dirty="0" smtClean="0"/>
              <a:t>State Officers</a:t>
            </a:r>
          </a:p>
        </p:txBody>
      </p:sp>
      <p:pic>
        <p:nvPicPr>
          <p:cNvPr id="3277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57400" y="1600200"/>
            <a:ext cx="5124450" cy="341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304800"/>
            <a:ext cx="8686800" cy="838200"/>
          </a:xfrm>
        </p:spPr>
        <p:txBody>
          <a:bodyPr>
            <a:normAutofit fontScale="90000"/>
          </a:bodyPr>
          <a:lstStyle/>
          <a:p>
            <a:pPr algn="ctr" eaLnBrk="1" fontAlgn="auto" hangingPunct="1">
              <a:spcAft>
                <a:spcPts val="0"/>
              </a:spcAft>
              <a:defRPr/>
            </a:pPr>
            <a:r>
              <a:rPr lang="en-US" sz="6600" dirty="0" smtClean="0"/>
              <a:t>Georgia FCCLA</a:t>
            </a:r>
          </a:p>
        </p:txBody>
      </p:sp>
      <p:sp>
        <p:nvSpPr>
          <p:cNvPr id="32771" name="Rectangle 3"/>
          <p:cNvSpPr>
            <a:spLocks noGrp="1" noChangeArrowheads="1"/>
          </p:cNvSpPr>
          <p:nvPr>
            <p:ph idx="1"/>
          </p:nvPr>
        </p:nvSpPr>
        <p:spPr>
          <a:xfrm>
            <a:off x="1524000" y="5181600"/>
            <a:ext cx="6096000" cy="457200"/>
          </a:xfrm>
        </p:spPr>
        <p:txBody>
          <a:bodyPr/>
          <a:lstStyle/>
          <a:p>
            <a:pPr algn="ctr" eaLnBrk="1" hangingPunct="1">
              <a:buFont typeface="Wingdings" panose="05000000000000000000" pitchFamily="2" charset="2"/>
              <a:buNone/>
            </a:pPr>
            <a:r>
              <a:rPr lang="en-US" altLang="en-US" sz="3600" dirty="0" smtClean="0"/>
              <a:t>2016-2017 </a:t>
            </a:r>
          </a:p>
          <a:p>
            <a:pPr algn="ctr" eaLnBrk="1" hangingPunct="1">
              <a:buFont typeface="Wingdings" panose="05000000000000000000" pitchFamily="2" charset="2"/>
              <a:buNone/>
            </a:pPr>
            <a:r>
              <a:rPr lang="en-US" altLang="en-US" sz="3600" dirty="0" smtClean="0"/>
              <a:t>Region Officers</a:t>
            </a:r>
          </a:p>
        </p:txBody>
      </p:sp>
      <p:pic>
        <p:nvPicPr>
          <p:cNvPr id="3277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57400" y="1600200"/>
            <a:ext cx="5124450" cy="341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925449"/>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2663" y="258890"/>
            <a:ext cx="8686800" cy="841248"/>
          </a:xfrm>
        </p:spPr>
        <p:txBody>
          <a:bodyPr/>
          <a:lstStyle/>
          <a:p>
            <a:pPr algn="ctr" eaLnBrk="1" fontAlgn="auto" hangingPunct="1">
              <a:spcAft>
                <a:spcPts val="0"/>
              </a:spcAft>
              <a:defRPr/>
            </a:pPr>
            <a:r>
              <a:rPr lang="en-US" sz="4400" dirty="0" smtClean="0"/>
              <a:t>DISCOVER Training</a:t>
            </a:r>
            <a:endParaRPr lang="en-US" sz="4400" dirty="0"/>
          </a:p>
        </p:txBody>
      </p:sp>
      <p:sp>
        <p:nvSpPr>
          <p:cNvPr id="33795" name="Rectangle 3"/>
          <p:cNvSpPr>
            <a:spLocks noChangeArrowheads="1"/>
          </p:cNvSpPr>
          <p:nvPr/>
        </p:nvSpPr>
        <p:spPr bwMode="auto">
          <a:xfrm>
            <a:off x="304800" y="1828800"/>
            <a:ext cx="845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dirty="0">
                <a:solidFill>
                  <a:schemeClr val="tx1"/>
                </a:solidFill>
                <a:latin typeface="Comic Sans MS" panose="030F0702030302020204" pitchFamily="66" charset="0"/>
              </a:rPr>
              <a:t>August </a:t>
            </a:r>
            <a:r>
              <a:rPr lang="en-US" altLang="en-US" sz="2800" dirty="0" smtClean="0">
                <a:solidFill>
                  <a:schemeClr val="tx1"/>
                </a:solidFill>
                <a:latin typeface="Comic Sans MS" panose="030F0702030302020204" pitchFamily="66" charset="0"/>
              </a:rPr>
              <a:t>20, 2016</a:t>
            </a:r>
            <a:endParaRPr lang="en-US" altLang="en-US" sz="2800" dirty="0">
              <a:solidFill>
                <a:schemeClr val="tx1"/>
              </a:solidFill>
              <a:latin typeface="Comic Sans MS" panose="030F0702030302020204" pitchFamily="66" charset="0"/>
            </a:endParaRPr>
          </a:p>
          <a:p>
            <a:pPr algn="ctr" eaLnBrk="1" hangingPunct="1">
              <a:spcBef>
                <a:spcPct val="0"/>
              </a:spcBef>
              <a:buClrTx/>
              <a:buSzTx/>
              <a:buFont typeface="Wingdings" panose="05000000000000000000" pitchFamily="2" charset="2"/>
              <a:buNone/>
            </a:pPr>
            <a:r>
              <a:rPr lang="en-US" altLang="en-US" sz="2800" dirty="0">
                <a:solidFill>
                  <a:schemeClr val="tx1"/>
                </a:solidFill>
                <a:latin typeface="Comic Sans MS" panose="030F0702030302020204" pitchFamily="66" charset="0"/>
              </a:rPr>
              <a:t>Camp John Hope</a:t>
            </a:r>
          </a:p>
          <a:p>
            <a:pPr algn="ctr" eaLnBrk="1" hangingPunct="1">
              <a:spcBef>
                <a:spcPct val="0"/>
              </a:spcBef>
              <a:buClrTx/>
              <a:buSzTx/>
              <a:buFont typeface="Wingdings" panose="05000000000000000000" pitchFamily="2" charset="2"/>
              <a:buNone/>
            </a:pPr>
            <a:r>
              <a:rPr lang="en-US" altLang="en-US" sz="2800" dirty="0">
                <a:solidFill>
                  <a:schemeClr val="tx1"/>
                </a:solidFill>
                <a:latin typeface="Comic Sans MS" panose="030F0702030302020204" pitchFamily="66" charset="0"/>
              </a:rPr>
              <a:t>Fort Valley, GA</a:t>
            </a:r>
          </a:p>
        </p:txBody>
      </p:sp>
      <p:sp>
        <p:nvSpPr>
          <p:cNvPr id="33798" name="TextBox 5"/>
          <p:cNvSpPr txBox="1">
            <a:spLocks noChangeArrowheads="1"/>
          </p:cNvSpPr>
          <p:nvPr/>
        </p:nvSpPr>
        <p:spPr bwMode="auto">
          <a:xfrm>
            <a:off x="457200" y="3538538"/>
            <a:ext cx="3886200" cy="2492990"/>
          </a:xfrm>
          <a:prstGeom prst="rect">
            <a:avLst/>
          </a:prstGeom>
          <a:noFill/>
          <a:ln w="9525">
            <a:noFill/>
            <a:miter lim="800000"/>
            <a:headEnd/>
            <a:tailEnd/>
          </a:ln>
        </p:spPr>
        <p:txBody>
          <a:bodyPr>
            <a:spAutoFit/>
          </a:bodyPr>
          <a:lstStyle/>
          <a:p>
            <a:pPr>
              <a:defRPr/>
            </a:pPr>
            <a:endParaRPr lang="en-US" sz="2000" dirty="0">
              <a:cs typeface="Arial" charset="0"/>
            </a:endParaRPr>
          </a:p>
          <a:p>
            <a:pPr algn="ctr">
              <a:defRPr/>
            </a:pPr>
            <a:r>
              <a:rPr lang="en-US" sz="2400" dirty="0">
                <a:solidFill>
                  <a:schemeClr val="accent5">
                    <a:lumMod val="50000"/>
                  </a:schemeClr>
                </a:solidFill>
                <a:cs typeface="Arial" charset="0"/>
              </a:rPr>
              <a:t>Develop your chapter officers with this dynamic training led by the </a:t>
            </a:r>
            <a:r>
              <a:rPr lang="en-US" sz="2400" dirty="0" smtClean="0">
                <a:solidFill>
                  <a:schemeClr val="accent5">
                    <a:lumMod val="50000"/>
                  </a:schemeClr>
                </a:solidFill>
                <a:cs typeface="Arial" charset="0"/>
              </a:rPr>
              <a:t>Georgia </a:t>
            </a:r>
            <a:r>
              <a:rPr lang="en-US" sz="2400" dirty="0">
                <a:solidFill>
                  <a:schemeClr val="accent5">
                    <a:lumMod val="50000"/>
                  </a:schemeClr>
                </a:solidFill>
                <a:cs typeface="Arial" charset="0"/>
              </a:rPr>
              <a:t>State Executive Council!</a:t>
            </a:r>
          </a:p>
          <a:p>
            <a:pPr>
              <a:defRPr/>
            </a:pPr>
            <a:endParaRPr lang="en-US" sz="2000" dirty="0">
              <a:cs typeface="Arial" charset="0"/>
            </a:endParaRPr>
          </a:p>
          <a:p>
            <a:pPr>
              <a:defRPr/>
            </a:pPr>
            <a:endParaRPr lang="en-US" sz="2000" dirty="0">
              <a:cs typeface="Arial" charset="0"/>
            </a:endParaRPr>
          </a:p>
        </p:txBody>
      </p:sp>
      <p:pic>
        <p:nvPicPr>
          <p:cNvPr id="33800" name="Picture 8" descr="C:\Users\Traci\Downloads\IMG_2299.JPG"/>
          <p:cNvPicPr>
            <a:picLocks noChangeAspect="1" noChangeArrowheads="1"/>
          </p:cNvPicPr>
          <p:nvPr/>
        </p:nvPicPr>
        <p:blipFill>
          <a:blip r:embed="rId3" cstate="print"/>
          <a:srcRect/>
          <a:stretch>
            <a:fillRect/>
          </a:stretch>
        </p:blipFill>
        <p:spPr bwMode="auto">
          <a:xfrm>
            <a:off x="5181600" y="4800600"/>
            <a:ext cx="2590800" cy="1727200"/>
          </a:xfrm>
          <a:prstGeom prst="rect">
            <a:avLst/>
          </a:prstGeom>
          <a:ln>
            <a:noFill/>
          </a:ln>
          <a:effectLst>
            <a:softEdge rad="112500"/>
          </a:effectLst>
        </p:spPr>
      </p:pic>
      <p:sp>
        <p:nvSpPr>
          <p:cNvPr id="3" name="TextBox 9"/>
          <p:cNvSpPr txBox="1">
            <a:spLocks noChangeArrowheads="1"/>
          </p:cNvSpPr>
          <p:nvPr/>
        </p:nvSpPr>
        <p:spPr bwMode="auto">
          <a:xfrm>
            <a:off x="304800" y="1295400"/>
            <a:ext cx="861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1600">
                <a:solidFill>
                  <a:schemeClr val="tx1"/>
                </a:solidFill>
                <a:latin typeface="Tahoma" panose="020B0604030504040204" pitchFamily="34" charset="0"/>
              </a:rPr>
              <a:t>(</a:t>
            </a:r>
            <a:r>
              <a:rPr lang="en-US" altLang="en-US" sz="1600" b="1">
                <a:solidFill>
                  <a:schemeClr val="tx1"/>
                </a:solidFill>
                <a:latin typeface="Tahoma" panose="020B0604030504040204" pitchFamily="34" charset="0"/>
              </a:rPr>
              <a:t>D</a:t>
            </a:r>
            <a:r>
              <a:rPr lang="en-US" altLang="en-US" sz="1600">
                <a:solidFill>
                  <a:schemeClr val="tx1"/>
                </a:solidFill>
                <a:latin typeface="Tahoma" panose="020B0604030504040204" pitchFamily="34" charset="0"/>
              </a:rPr>
              <a:t>eveloping </a:t>
            </a:r>
            <a:r>
              <a:rPr lang="en-US" altLang="en-US" sz="1600" b="1">
                <a:solidFill>
                  <a:schemeClr val="tx1"/>
                </a:solidFill>
                <a:latin typeface="Tahoma" panose="020B0604030504040204" pitchFamily="34" charset="0"/>
              </a:rPr>
              <a:t>I</a:t>
            </a:r>
            <a:r>
              <a:rPr lang="en-US" altLang="en-US" sz="1600">
                <a:solidFill>
                  <a:schemeClr val="tx1"/>
                </a:solidFill>
                <a:latin typeface="Tahoma" panose="020B0604030504040204" pitchFamily="34" charset="0"/>
              </a:rPr>
              <a:t>ndividual </a:t>
            </a:r>
            <a:r>
              <a:rPr lang="en-US" altLang="en-US" sz="1600" b="1">
                <a:solidFill>
                  <a:schemeClr val="tx1"/>
                </a:solidFill>
                <a:latin typeface="Tahoma" panose="020B0604030504040204" pitchFamily="34" charset="0"/>
              </a:rPr>
              <a:t>S</a:t>
            </a:r>
            <a:r>
              <a:rPr lang="en-US" altLang="en-US" sz="1600">
                <a:solidFill>
                  <a:schemeClr val="tx1"/>
                </a:solidFill>
                <a:latin typeface="Tahoma" panose="020B0604030504040204" pitchFamily="34" charset="0"/>
              </a:rPr>
              <a:t>chool </a:t>
            </a:r>
            <a:r>
              <a:rPr lang="en-US" altLang="en-US" sz="1600" b="1">
                <a:solidFill>
                  <a:schemeClr val="tx1"/>
                </a:solidFill>
                <a:latin typeface="Tahoma" panose="020B0604030504040204" pitchFamily="34" charset="0"/>
              </a:rPr>
              <a:t>C</a:t>
            </a:r>
            <a:r>
              <a:rPr lang="en-US" altLang="en-US" sz="1600">
                <a:solidFill>
                  <a:schemeClr val="tx1"/>
                </a:solidFill>
                <a:latin typeface="Tahoma" panose="020B0604030504040204" pitchFamily="34" charset="0"/>
              </a:rPr>
              <a:t>hapter </a:t>
            </a:r>
            <a:r>
              <a:rPr lang="en-US" altLang="en-US" sz="1600" b="1">
                <a:solidFill>
                  <a:schemeClr val="tx1"/>
                </a:solidFill>
                <a:latin typeface="Tahoma" panose="020B0604030504040204" pitchFamily="34" charset="0"/>
              </a:rPr>
              <a:t>O</a:t>
            </a:r>
            <a:r>
              <a:rPr lang="en-US" altLang="en-US" sz="1600">
                <a:solidFill>
                  <a:schemeClr val="tx1"/>
                </a:solidFill>
                <a:latin typeface="Tahoma" panose="020B0604030504040204" pitchFamily="34" charset="0"/>
              </a:rPr>
              <a:t>fficers with </a:t>
            </a:r>
            <a:r>
              <a:rPr lang="en-US" altLang="en-US" sz="1600" b="1">
                <a:solidFill>
                  <a:schemeClr val="tx1"/>
                </a:solidFill>
                <a:latin typeface="Tahoma" panose="020B0604030504040204" pitchFamily="34" charset="0"/>
              </a:rPr>
              <a:t>V</a:t>
            </a:r>
            <a:r>
              <a:rPr lang="en-US" altLang="en-US" sz="1600">
                <a:solidFill>
                  <a:schemeClr val="tx1"/>
                </a:solidFill>
                <a:latin typeface="Tahoma" panose="020B0604030504040204" pitchFamily="34" charset="0"/>
              </a:rPr>
              <a:t>ision, </a:t>
            </a:r>
            <a:r>
              <a:rPr lang="en-US" altLang="en-US" sz="1600" b="1">
                <a:solidFill>
                  <a:schemeClr val="tx1"/>
                </a:solidFill>
                <a:latin typeface="Tahoma" panose="020B0604030504040204" pitchFamily="34" charset="0"/>
              </a:rPr>
              <a:t>E</a:t>
            </a:r>
            <a:r>
              <a:rPr lang="en-US" altLang="en-US" sz="1600">
                <a:solidFill>
                  <a:schemeClr val="tx1"/>
                </a:solidFill>
                <a:latin typeface="Tahoma" panose="020B0604030504040204" pitchFamily="34" charset="0"/>
              </a:rPr>
              <a:t>nergy and </a:t>
            </a:r>
            <a:r>
              <a:rPr lang="en-US" altLang="en-US" sz="1600" b="1">
                <a:solidFill>
                  <a:schemeClr val="tx1"/>
                </a:solidFill>
                <a:latin typeface="Tahoma" panose="020B0604030504040204" pitchFamily="34" charset="0"/>
              </a:rPr>
              <a:t>R</a:t>
            </a:r>
            <a:r>
              <a:rPr lang="en-US" altLang="en-US" sz="1600">
                <a:solidFill>
                  <a:schemeClr val="tx1"/>
                </a:solidFill>
                <a:latin typeface="Tahoma" panose="020B0604030504040204" pitchFamily="34" charset="0"/>
              </a:rPr>
              <a:t>esponsibilities)</a:t>
            </a:r>
          </a:p>
        </p:txBody>
      </p:sp>
      <p:pic>
        <p:nvPicPr>
          <p:cNvPr id="33799" name="Picture 10" descr="http://gafccla.com/images/GA-FCCLA-discover-training-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76600"/>
            <a:ext cx="3657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861"/>
            <a:ext cx="9144000" cy="841248"/>
          </a:xfrm>
        </p:spPr>
        <p:txBody>
          <a:bodyPr/>
          <a:lstStyle/>
          <a:p>
            <a:pPr algn="ctr" eaLnBrk="1" fontAlgn="auto" hangingPunct="1">
              <a:spcAft>
                <a:spcPts val="0"/>
              </a:spcAft>
              <a:defRPr/>
            </a:pPr>
            <a:r>
              <a:rPr lang="en-US" sz="4400" dirty="0" smtClean="0"/>
              <a:t>Fall Leadership Conference</a:t>
            </a:r>
            <a:endParaRPr lang="en-US" sz="4400" dirty="0"/>
          </a:p>
        </p:txBody>
      </p:sp>
      <p:pic>
        <p:nvPicPr>
          <p:cNvPr id="3" name="Picture 2" descr="IMG_5703.JPG"/>
          <p:cNvPicPr>
            <a:picLocks noChangeAspect="1"/>
          </p:cNvPicPr>
          <p:nvPr/>
        </p:nvPicPr>
        <p:blipFill>
          <a:blip r:embed="rId3" cstate="print"/>
          <a:stretch>
            <a:fillRect/>
          </a:stretch>
        </p:blipFill>
        <p:spPr>
          <a:xfrm>
            <a:off x="6172200" y="4953000"/>
            <a:ext cx="2667000" cy="1778000"/>
          </a:xfrm>
          <a:prstGeom prst="rect">
            <a:avLst/>
          </a:prstGeom>
          <a:ln>
            <a:noFill/>
          </a:ln>
          <a:effectLst>
            <a:softEdge rad="112500"/>
          </a:effectLst>
        </p:spPr>
      </p:pic>
      <p:sp>
        <p:nvSpPr>
          <p:cNvPr id="34820" name="Rectangle 3"/>
          <p:cNvSpPr>
            <a:spLocks noChangeArrowheads="1"/>
          </p:cNvSpPr>
          <p:nvPr/>
        </p:nvSpPr>
        <p:spPr bwMode="auto">
          <a:xfrm>
            <a:off x="152400" y="1117109"/>
            <a:ext cx="6172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dirty="0">
                <a:solidFill>
                  <a:schemeClr val="tx1"/>
                </a:solidFill>
                <a:latin typeface="Comic Sans MS" panose="030F0702030302020204" pitchFamily="66" charset="0"/>
              </a:rPr>
              <a:t>Sept. </a:t>
            </a:r>
            <a:r>
              <a:rPr lang="en-US" altLang="en-US" sz="2800" dirty="0" smtClean="0">
                <a:solidFill>
                  <a:schemeClr val="tx1"/>
                </a:solidFill>
                <a:latin typeface="Comic Sans MS" panose="030F0702030302020204" pitchFamily="66" charset="0"/>
              </a:rPr>
              <a:t>15-16, 2016</a:t>
            </a:r>
            <a:endParaRPr lang="en-US" altLang="en-US" sz="2800" dirty="0">
              <a:solidFill>
                <a:schemeClr val="tx1"/>
              </a:solidFill>
              <a:latin typeface="Comic Sans MS" panose="030F0702030302020204" pitchFamily="66" charset="0"/>
            </a:endParaRPr>
          </a:p>
          <a:p>
            <a:pPr lvl="1" algn="ctr" eaLnBrk="1" hangingPunct="1">
              <a:spcBef>
                <a:spcPct val="0"/>
              </a:spcBef>
              <a:buClrTx/>
              <a:buSzTx/>
              <a:buFontTx/>
              <a:buNone/>
            </a:pPr>
            <a:r>
              <a:rPr lang="en-US" altLang="en-US" dirty="0">
                <a:solidFill>
                  <a:schemeClr val="tx1"/>
                </a:solidFill>
                <a:latin typeface="Comic Sans MS" panose="030F0702030302020204" pitchFamily="66" charset="0"/>
              </a:rPr>
              <a:t>Georgia FFA-FCCLA Center Covington, </a:t>
            </a:r>
            <a:r>
              <a:rPr lang="en-US" altLang="en-US" dirty="0" smtClean="0">
                <a:solidFill>
                  <a:schemeClr val="tx1"/>
                </a:solidFill>
                <a:latin typeface="Comic Sans MS" panose="030F0702030302020204" pitchFamily="66" charset="0"/>
              </a:rPr>
              <a:t>GA</a:t>
            </a:r>
          </a:p>
          <a:p>
            <a:pPr lvl="1" algn="ctr" eaLnBrk="1" hangingPunct="1">
              <a:spcBef>
                <a:spcPct val="0"/>
              </a:spcBef>
              <a:buClrTx/>
              <a:buSzTx/>
              <a:buFontTx/>
              <a:buNone/>
            </a:pPr>
            <a:r>
              <a:rPr lang="en-US" altLang="en-US" dirty="0" smtClean="0">
                <a:solidFill>
                  <a:schemeClr val="tx1"/>
                </a:solidFill>
                <a:latin typeface="Comic Sans MS" panose="030F0702030302020204" pitchFamily="66" charset="0"/>
              </a:rPr>
              <a:t>OR</a:t>
            </a:r>
          </a:p>
          <a:p>
            <a:pPr lvl="1" algn="ctr" eaLnBrk="1" hangingPunct="1">
              <a:spcBef>
                <a:spcPct val="0"/>
              </a:spcBef>
              <a:buClrTx/>
              <a:buSzTx/>
              <a:buFontTx/>
              <a:buNone/>
            </a:pPr>
            <a:r>
              <a:rPr lang="en-US" altLang="en-US" dirty="0" smtClean="0">
                <a:solidFill>
                  <a:schemeClr val="tx1"/>
                </a:solidFill>
                <a:latin typeface="Comic Sans MS" panose="030F0702030302020204" pitchFamily="66" charset="0"/>
              </a:rPr>
              <a:t>Camp John Hope</a:t>
            </a:r>
          </a:p>
          <a:p>
            <a:pPr lvl="1" algn="ctr" eaLnBrk="1" hangingPunct="1">
              <a:spcBef>
                <a:spcPct val="0"/>
              </a:spcBef>
              <a:buClrTx/>
              <a:buSzTx/>
              <a:buFontTx/>
              <a:buNone/>
            </a:pPr>
            <a:r>
              <a:rPr lang="en-US" altLang="en-US" dirty="0" smtClean="0">
                <a:solidFill>
                  <a:schemeClr val="tx1"/>
                </a:solidFill>
                <a:latin typeface="Comic Sans MS" panose="030F0702030302020204" pitchFamily="66" charset="0"/>
              </a:rPr>
              <a:t>Fort Valley, GA</a:t>
            </a:r>
            <a:endParaRPr lang="en-US" altLang="en-US" dirty="0">
              <a:solidFill>
                <a:schemeClr val="tx1"/>
              </a:solidFill>
              <a:latin typeface="Comic Sans MS" panose="030F0702030302020204" pitchFamily="66"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32341" y="2959546"/>
            <a:ext cx="2370666" cy="1778000"/>
          </a:xfrm>
          <a:prstGeom prst="rect">
            <a:avLst/>
          </a:prstGeom>
          <a:ln>
            <a:noFill/>
          </a:ln>
          <a:effectLst>
            <a:softEdge rad="112500"/>
          </a:effectLst>
        </p:spPr>
      </p:pic>
      <p:sp>
        <p:nvSpPr>
          <p:cNvPr id="34822" name="TextBox 5"/>
          <p:cNvSpPr txBox="1">
            <a:spLocks noChangeArrowheads="1"/>
          </p:cNvSpPr>
          <p:nvPr/>
        </p:nvSpPr>
        <p:spPr bwMode="auto">
          <a:xfrm>
            <a:off x="152400" y="3442663"/>
            <a:ext cx="4267200" cy="3785652"/>
          </a:xfrm>
          <a:prstGeom prst="rect">
            <a:avLst/>
          </a:prstGeom>
          <a:noFill/>
          <a:ln w="9525">
            <a:noFill/>
            <a:miter lim="800000"/>
            <a:headEnd/>
            <a:tailEnd/>
          </a:ln>
        </p:spPr>
        <p:txBody>
          <a:bodyPr>
            <a:spAutoFit/>
          </a:bodyPr>
          <a:lstStyle/>
          <a:p>
            <a:pPr>
              <a:defRPr/>
            </a:pPr>
            <a:r>
              <a:rPr lang="en-US" sz="2000" dirty="0">
                <a:solidFill>
                  <a:schemeClr val="accent5">
                    <a:lumMod val="50000"/>
                  </a:schemeClr>
                </a:solidFill>
                <a:cs typeface="Arial" charset="0"/>
              </a:rPr>
              <a:t>Includes:</a:t>
            </a:r>
          </a:p>
          <a:p>
            <a:pPr>
              <a:defRPr/>
            </a:pPr>
            <a:r>
              <a:rPr lang="en-US" sz="2000" dirty="0">
                <a:solidFill>
                  <a:schemeClr val="accent5">
                    <a:lumMod val="50000"/>
                  </a:schemeClr>
                </a:solidFill>
                <a:cs typeface="Arial" charset="0"/>
              </a:rPr>
              <a:t>Keynote Speaker</a:t>
            </a:r>
          </a:p>
          <a:p>
            <a:pPr>
              <a:defRPr/>
            </a:pPr>
            <a:r>
              <a:rPr lang="en-US" sz="2000" dirty="0">
                <a:solidFill>
                  <a:schemeClr val="accent5">
                    <a:lumMod val="50000"/>
                  </a:schemeClr>
                </a:solidFill>
                <a:cs typeface="Arial" charset="0"/>
              </a:rPr>
              <a:t>Leadership Breakout Sessions</a:t>
            </a:r>
          </a:p>
          <a:p>
            <a:pPr>
              <a:defRPr/>
            </a:pPr>
            <a:r>
              <a:rPr lang="en-US" sz="2000" dirty="0">
                <a:solidFill>
                  <a:schemeClr val="accent5">
                    <a:lumMod val="50000"/>
                  </a:schemeClr>
                </a:solidFill>
                <a:cs typeface="Arial" charset="0"/>
              </a:rPr>
              <a:t>Chapter Planning Time</a:t>
            </a:r>
          </a:p>
          <a:p>
            <a:pPr>
              <a:defRPr/>
            </a:pPr>
            <a:r>
              <a:rPr lang="en-US" sz="2000" dirty="0" smtClean="0">
                <a:solidFill>
                  <a:schemeClr val="accent5">
                    <a:lumMod val="50000"/>
                  </a:schemeClr>
                </a:solidFill>
                <a:cs typeface="Arial" charset="0"/>
              </a:rPr>
              <a:t>Mini </a:t>
            </a:r>
            <a:r>
              <a:rPr lang="en-US" sz="2000" dirty="0">
                <a:solidFill>
                  <a:schemeClr val="accent5">
                    <a:lumMod val="50000"/>
                  </a:schemeClr>
                </a:solidFill>
                <a:cs typeface="Arial" charset="0"/>
              </a:rPr>
              <a:t>BASIC Training</a:t>
            </a:r>
          </a:p>
          <a:p>
            <a:pPr>
              <a:defRPr/>
            </a:pPr>
            <a:r>
              <a:rPr lang="en-US" sz="2000" dirty="0">
                <a:solidFill>
                  <a:schemeClr val="accent5">
                    <a:lumMod val="50000"/>
                  </a:schemeClr>
                </a:solidFill>
                <a:cs typeface="Arial" charset="0"/>
              </a:rPr>
              <a:t>Foundation Dance</a:t>
            </a:r>
          </a:p>
          <a:p>
            <a:pPr>
              <a:defRPr/>
            </a:pPr>
            <a:r>
              <a:rPr lang="en-US" sz="2000" dirty="0">
                <a:solidFill>
                  <a:schemeClr val="accent5">
                    <a:lumMod val="50000"/>
                  </a:schemeClr>
                </a:solidFill>
                <a:cs typeface="Arial" charset="0"/>
              </a:rPr>
              <a:t>Membership Recruitment</a:t>
            </a:r>
          </a:p>
          <a:p>
            <a:pPr>
              <a:defRPr/>
            </a:pPr>
            <a:r>
              <a:rPr lang="en-US" sz="2000" dirty="0">
                <a:solidFill>
                  <a:schemeClr val="accent5">
                    <a:lumMod val="50000"/>
                  </a:schemeClr>
                </a:solidFill>
                <a:cs typeface="Arial" charset="0"/>
              </a:rPr>
              <a:t>T-shirt Design Competition</a:t>
            </a:r>
          </a:p>
          <a:p>
            <a:pPr>
              <a:defRPr/>
            </a:pPr>
            <a:r>
              <a:rPr lang="en-US" sz="2000" dirty="0">
                <a:solidFill>
                  <a:schemeClr val="accent5">
                    <a:lumMod val="50000"/>
                  </a:schemeClr>
                </a:solidFill>
                <a:cs typeface="Arial" charset="0"/>
              </a:rPr>
              <a:t>State Lapel Pin Competition</a:t>
            </a:r>
          </a:p>
          <a:p>
            <a:pPr>
              <a:defRPr/>
            </a:pPr>
            <a:r>
              <a:rPr lang="en-US" sz="2000" dirty="0">
                <a:solidFill>
                  <a:schemeClr val="accent5">
                    <a:lumMod val="50000"/>
                  </a:schemeClr>
                </a:solidFill>
                <a:cs typeface="Arial" charset="0"/>
              </a:rPr>
              <a:t>Slip ‘n Slide, Putt </a:t>
            </a:r>
            <a:r>
              <a:rPr lang="en-US" sz="2000" dirty="0" err="1">
                <a:solidFill>
                  <a:schemeClr val="accent5">
                    <a:lumMod val="50000"/>
                  </a:schemeClr>
                </a:solidFill>
                <a:cs typeface="Arial" charset="0"/>
              </a:rPr>
              <a:t>Putt</a:t>
            </a:r>
            <a:r>
              <a:rPr lang="en-US" sz="2000" dirty="0">
                <a:solidFill>
                  <a:schemeClr val="accent5">
                    <a:lumMod val="50000"/>
                  </a:schemeClr>
                </a:solidFill>
                <a:cs typeface="Arial" charset="0"/>
              </a:rPr>
              <a:t> and More!</a:t>
            </a:r>
          </a:p>
          <a:p>
            <a:pPr>
              <a:defRPr/>
            </a:pPr>
            <a:endParaRPr lang="en-US" sz="2000" dirty="0">
              <a:cs typeface="Arial" charset="0"/>
            </a:endParaRPr>
          </a:p>
          <a:p>
            <a:pPr>
              <a:defRPr/>
            </a:pPr>
            <a:endParaRPr lang="en-US" sz="2000" dirty="0">
              <a:cs typeface="Arial" charset="0"/>
            </a:endParaRPr>
          </a:p>
        </p:txBody>
      </p:sp>
      <p:pic>
        <p:nvPicPr>
          <p:cNvPr id="9" name="Picture 8" descr="IMG_5638 - Copy.JPG"/>
          <p:cNvPicPr>
            <a:picLocks noChangeAspect="1"/>
          </p:cNvPicPr>
          <p:nvPr/>
        </p:nvPicPr>
        <p:blipFill>
          <a:blip r:embed="rId5" cstate="print"/>
          <a:stretch>
            <a:fillRect/>
          </a:stretch>
        </p:blipFill>
        <p:spPr>
          <a:xfrm>
            <a:off x="6705600" y="1752600"/>
            <a:ext cx="1938866" cy="290830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2052"/>
            <a:ext cx="8686800" cy="841248"/>
          </a:xfrm>
        </p:spPr>
        <p:txBody>
          <a:bodyPr/>
          <a:lstStyle/>
          <a:p>
            <a:pPr algn="ctr" eaLnBrk="1" fontAlgn="auto" hangingPunct="1">
              <a:spcAft>
                <a:spcPts val="0"/>
              </a:spcAft>
              <a:defRPr/>
            </a:pPr>
            <a:r>
              <a:rPr lang="en-US" sz="4800" dirty="0" smtClean="0"/>
              <a:t>Fall Leadership Rally</a:t>
            </a:r>
            <a:endParaRPr lang="en-US" sz="4800" dirty="0"/>
          </a:p>
        </p:txBody>
      </p:sp>
      <p:sp>
        <p:nvSpPr>
          <p:cNvPr id="35843" name="Rectangle 2"/>
          <p:cNvSpPr>
            <a:spLocks noChangeArrowheads="1"/>
          </p:cNvSpPr>
          <p:nvPr/>
        </p:nvSpPr>
        <p:spPr bwMode="auto">
          <a:xfrm>
            <a:off x="228600" y="1295400"/>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dirty="0">
                <a:solidFill>
                  <a:schemeClr val="tx1"/>
                </a:solidFill>
                <a:latin typeface="Comic Sans MS" panose="030F0702030302020204" pitchFamily="66" charset="0"/>
              </a:rPr>
              <a:t>October </a:t>
            </a:r>
            <a:r>
              <a:rPr lang="en-US" altLang="en-US" sz="2800" dirty="0" smtClean="0">
                <a:solidFill>
                  <a:schemeClr val="tx1"/>
                </a:solidFill>
                <a:latin typeface="Comic Sans MS" panose="030F0702030302020204" pitchFamily="66" charset="0"/>
              </a:rPr>
              <a:t>11-12, 2016</a:t>
            </a:r>
            <a:endParaRPr lang="en-US" altLang="en-US" sz="2800" dirty="0">
              <a:solidFill>
                <a:schemeClr val="tx1"/>
              </a:solidFill>
              <a:latin typeface="Comic Sans MS" panose="030F0702030302020204" pitchFamily="66" charset="0"/>
            </a:endParaRPr>
          </a:p>
          <a:p>
            <a:pPr lvl="1" algn="ctr" eaLnBrk="1" hangingPunct="1">
              <a:spcBef>
                <a:spcPct val="0"/>
              </a:spcBef>
              <a:buClrTx/>
              <a:buSzTx/>
              <a:buFontTx/>
              <a:buNone/>
            </a:pPr>
            <a:r>
              <a:rPr lang="en-US" altLang="en-US" dirty="0">
                <a:solidFill>
                  <a:schemeClr val="tx1"/>
                </a:solidFill>
                <a:latin typeface="Comic Sans MS" panose="030F0702030302020204" pitchFamily="66" charset="0"/>
              </a:rPr>
              <a:t>Georgia National Fairgrounds</a:t>
            </a:r>
          </a:p>
          <a:p>
            <a:pPr lvl="1" algn="ctr" eaLnBrk="1" hangingPunct="1">
              <a:spcBef>
                <a:spcPct val="0"/>
              </a:spcBef>
              <a:buClrTx/>
              <a:buSzTx/>
              <a:buFontTx/>
              <a:buNone/>
            </a:pPr>
            <a:r>
              <a:rPr lang="en-US" altLang="en-US" dirty="0">
                <a:solidFill>
                  <a:schemeClr val="tx1"/>
                </a:solidFill>
                <a:latin typeface="Comic Sans MS" panose="030F0702030302020204" pitchFamily="66" charset="0"/>
              </a:rPr>
              <a:t>Perry, Georgia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5826" y="2209800"/>
            <a:ext cx="2861206" cy="1905000"/>
          </a:xfrm>
          <a:prstGeom prst="rect">
            <a:avLst/>
          </a:prstGeom>
          <a:ln>
            <a:noFill/>
          </a:ln>
          <a:effectLst>
            <a:softEdge rad="112500"/>
          </a:effectLst>
        </p:spPr>
      </p:pic>
      <p:sp>
        <p:nvSpPr>
          <p:cNvPr id="35845" name="TextBox 6"/>
          <p:cNvSpPr txBox="1">
            <a:spLocks noChangeArrowheads="1"/>
          </p:cNvSpPr>
          <p:nvPr/>
        </p:nvSpPr>
        <p:spPr bwMode="auto">
          <a:xfrm>
            <a:off x="76200" y="2971800"/>
            <a:ext cx="5410200" cy="3785652"/>
          </a:xfrm>
          <a:prstGeom prst="rect">
            <a:avLst/>
          </a:prstGeom>
          <a:noFill/>
          <a:ln w="9525">
            <a:noFill/>
            <a:miter lim="800000"/>
            <a:headEnd/>
            <a:tailEnd/>
          </a:ln>
        </p:spPr>
        <p:txBody>
          <a:bodyPr>
            <a:spAutoFit/>
          </a:bodyPr>
          <a:lstStyle/>
          <a:p>
            <a:pPr>
              <a:defRPr/>
            </a:pPr>
            <a:r>
              <a:rPr lang="en-US" sz="2400" b="1" dirty="0">
                <a:solidFill>
                  <a:schemeClr val="accent5">
                    <a:lumMod val="50000"/>
                  </a:schemeClr>
                </a:solidFill>
                <a:cs typeface="Arial" charset="0"/>
              </a:rPr>
              <a:t>Includes:</a:t>
            </a:r>
          </a:p>
          <a:p>
            <a:pPr>
              <a:defRPr/>
            </a:pPr>
            <a:r>
              <a:rPr lang="en-US" sz="2400" dirty="0" smtClean="0">
                <a:solidFill>
                  <a:schemeClr val="accent5">
                    <a:lumMod val="50000"/>
                  </a:schemeClr>
                </a:solidFill>
                <a:cs typeface="Arial" charset="0"/>
              </a:rPr>
              <a:t>Wednesday’s Fall </a:t>
            </a:r>
            <a:r>
              <a:rPr lang="en-US" sz="2400" dirty="0">
                <a:solidFill>
                  <a:schemeClr val="accent5">
                    <a:lumMod val="50000"/>
                  </a:schemeClr>
                </a:solidFill>
                <a:cs typeface="Arial" charset="0"/>
              </a:rPr>
              <a:t>Motivational Rally</a:t>
            </a:r>
          </a:p>
          <a:p>
            <a:pPr>
              <a:defRPr/>
            </a:pPr>
            <a:r>
              <a:rPr lang="en-US" sz="2400" dirty="0">
                <a:solidFill>
                  <a:schemeClr val="accent5">
                    <a:lumMod val="50000"/>
                  </a:schemeClr>
                </a:solidFill>
                <a:cs typeface="Arial" charset="0"/>
              </a:rPr>
              <a:t>Culinary Competition</a:t>
            </a:r>
          </a:p>
          <a:p>
            <a:pPr>
              <a:defRPr/>
            </a:pPr>
            <a:r>
              <a:rPr lang="en-US" sz="2400" dirty="0">
                <a:solidFill>
                  <a:schemeClr val="accent5">
                    <a:lumMod val="50000"/>
                  </a:schemeClr>
                </a:solidFill>
                <a:cs typeface="Arial" charset="0"/>
              </a:rPr>
              <a:t>Tuesday’s Chili Cook-Off</a:t>
            </a:r>
          </a:p>
          <a:p>
            <a:pPr>
              <a:defRPr/>
            </a:pPr>
            <a:r>
              <a:rPr lang="en-US" sz="2400" dirty="0">
                <a:solidFill>
                  <a:schemeClr val="accent5">
                    <a:lumMod val="50000"/>
                  </a:schemeClr>
                </a:solidFill>
                <a:cs typeface="Arial" charset="0"/>
              </a:rPr>
              <a:t>Knowledge Bowl</a:t>
            </a:r>
          </a:p>
          <a:p>
            <a:pPr>
              <a:defRPr/>
            </a:pPr>
            <a:r>
              <a:rPr lang="en-US" sz="2400" dirty="0">
                <a:solidFill>
                  <a:schemeClr val="accent5">
                    <a:lumMod val="50000"/>
                  </a:schemeClr>
                </a:solidFill>
                <a:cs typeface="Arial" charset="0"/>
              </a:rPr>
              <a:t>Brochure </a:t>
            </a:r>
            <a:r>
              <a:rPr lang="en-US" sz="2400" dirty="0" smtClean="0">
                <a:solidFill>
                  <a:schemeClr val="accent5">
                    <a:lumMod val="50000"/>
                  </a:schemeClr>
                </a:solidFill>
                <a:cs typeface="Arial" charset="0"/>
              </a:rPr>
              <a:t>Event</a:t>
            </a:r>
          </a:p>
          <a:p>
            <a:pPr>
              <a:defRPr/>
            </a:pPr>
            <a:r>
              <a:rPr lang="en-US" sz="2400" dirty="0" smtClean="0">
                <a:solidFill>
                  <a:schemeClr val="accent5">
                    <a:lumMod val="50000"/>
                  </a:schemeClr>
                </a:solidFill>
                <a:cs typeface="Arial" charset="0"/>
              </a:rPr>
              <a:t>Chapter Booth Event</a:t>
            </a:r>
          </a:p>
          <a:p>
            <a:pPr>
              <a:defRPr/>
            </a:pPr>
            <a:r>
              <a:rPr lang="en-US" sz="2400" dirty="0" smtClean="0">
                <a:solidFill>
                  <a:schemeClr val="accent5">
                    <a:lumMod val="50000"/>
                  </a:schemeClr>
                </a:solidFill>
                <a:cs typeface="Arial" charset="0"/>
              </a:rPr>
              <a:t>Leaf it to Spinach</a:t>
            </a:r>
            <a:endParaRPr lang="en-US" sz="2400" dirty="0">
              <a:solidFill>
                <a:schemeClr val="accent5">
                  <a:lumMod val="50000"/>
                </a:schemeClr>
              </a:solidFill>
              <a:cs typeface="Arial" charset="0"/>
            </a:endParaRPr>
          </a:p>
          <a:p>
            <a:pPr>
              <a:defRPr/>
            </a:pPr>
            <a:r>
              <a:rPr lang="en-US" sz="2400" dirty="0">
                <a:solidFill>
                  <a:schemeClr val="accent5">
                    <a:lumMod val="50000"/>
                  </a:schemeClr>
                </a:solidFill>
                <a:cs typeface="Arial" charset="0"/>
              </a:rPr>
              <a:t>Food Demonstrations</a:t>
            </a:r>
          </a:p>
          <a:p>
            <a:pPr>
              <a:defRPr/>
            </a:pPr>
            <a:r>
              <a:rPr lang="en-US" sz="2400" dirty="0">
                <a:solidFill>
                  <a:schemeClr val="accent5">
                    <a:lumMod val="50000"/>
                  </a:schemeClr>
                </a:solidFill>
                <a:cs typeface="Arial" charset="0"/>
              </a:rPr>
              <a:t>Fair Rides and much more!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7203" y="4406900"/>
            <a:ext cx="3023244" cy="2012886"/>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238926" y="4379421"/>
            <a:ext cx="2243937" cy="1494021"/>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2052"/>
            <a:ext cx="8686800" cy="841248"/>
          </a:xfrm>
        </p:spPr>
        <p:txBody>
          <a:bodyPr/>
          <a:lstStyle/>
          <a:p>
            <a:pPr algn="ctr" eaLnBrk="1" fontAlgn="auto" hangingPunct="1">
              <a:spcAft>
                <a:spcPts val="0"/>
              </a:spcAft>
              <a:defRPr/>
            </a:pPr>
            <a:r>
              <a:rPr lang="en-US" sz="4800" dirty="0" smtClean="0"/>
              <a:t>Fall day with the falcons</a:t>
            </a:r>
            <a:endParaRPr lang="en-US" sz="4800" dirty="0"/>
          </a:p>
        </p:txBody>
      </p:sp>
      <p:sp>
        <p:nvSpPr>
          <p:cNvPr id="35843" name="Rectangle 2"/>
          <p:cNvSpPr>
            <a:spLocks noChangeArrowheads="1"/>
          </p:cNvSpPr>
          <p:nvPr/>
        </p:nvSpPr>
        <p:spPr bwMode="auto">
          <a:xfrm>
            <a:off x="990600" y="1600200"/>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dirty="0" smtClean="0">
                <a:solidFill>
                  <a:schemeClr val="tx1"/>
                </a:solidFill>
                <a:latin typeface="Comic Sans MS" panose="030F0702030302020204" pitchFamily="66" charset="0"/>
              </a:rPr>
              <a:t>December 4, 2016</a:t>
            </a:r>
            <a:endParaRPr lang="en-US" altLang="en-US" sz="2800" dirty="0">
              <a:solidFill>
                <a:schemeClr val="tx1"/>
              </a:solidFill>
              <a:latin typeface="Comic Sans MS" panose="030F0702030302020204" pitchFamily="66" charset="0"/>
            </a:endParaRPr>
          </a:p>
          <a:p>
            <a:pPr lvl="1" algn="ctr" eaLnBrk="1" hangingPunct="1">
              <a:spcBef>
                <a:spcPct val="0"/>
              </a:spcBef>
              <a:buClrTx/>
              <a:buSzTx/>
              <a:buFontTx/>
              <a:buNone/>
            </a:pPr>
            <a:r>
              <a:rPr lang="en-US" altLang="en-US" dirty="0" smtClean="0">
                <a:solidFill>
                  <a:schemeClr val="tx1"/>
                </a:solidFill>
                <a:latin typeface="Comic Sans MS" panose="030F0702030302020204" pitchFamily="66" charset="0"/>
              </a:rPr>
              <a:t>Falcons v. Kansas City Chiefs</a:t>
            </a:r>
            <a:endParaRPr lang="en-US" altLang="en-US" dirty="0">
              <a:solidFill>
                <a:schemeClr val="tx1"/>
              </a:solidFill>
              <a:latin typeface="Comic Sans MS" panose="030F0702030302020204" pitchFamily="66" charset="0"/>
            </a:endParaRPr>
          </a:p>
          <a:p>
            <a:pPr lvl="1" algn="ctr" eaLnBrk="1" hangingPunct="1">
              <a:spcBef>
                <a:spcPct val="0"/>
              </a:spcBef>
              <a:buClrTx/>
              <a:buSzTx/>
              <a:buFontTx/>
              <a:buNone/>
            </a:pPr>
            <a:r>
              <a:rPr lang="en-US" altLang="en-US" dirty="0" smtClean="0">
                <a:solidFill>
                  <a:schemeClr val="tx1"/>
                </a:solidFill>
                <a:latin typeface="Comic Sans MS" panose="030F0702030302020204" pitchFamily="66" charset="0"/>
              </a:rPr>
              <a:t>Atlanta, </a:t>
            </a:r>
            <a:r>
              <a:rPr lang="en-US" altLang="en-US" dirty="0">
                <a:solidFill>
                  <a:schemeClr val="tx1"/>
                </a:solidFill>
                <a:latin typeface="Comic Sans MS" panose="030F0702030302020204" pitchFamily="66" charset="0"/>
              </a:rPr>
              <a:t>Georgia</a:t>
            </a: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3200" y="3124200"/>
            <a:ext cx="3707903" cy="3473069"/>
          </a:xfrm>
          <a:prstGeom prst="rect">
            <a:avLst/>
          </a:prstGeom>
        </p:spPr>
      </p:pic>
    </p:spTree>
    <p:extLst>
      <p:ext uri="{BB962C8B-B14F-4D97-AF65-F5344CB8AC3E}">
        <p14:creationId xmlns:p14="http://schemas.microsoft.com/office/powerpoint/2010/main" val="2355241982"/>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2852"/>
            <a:ext cx="8686800" cy="841248"/>
          </a:xfrm>
        </p:spPr>
        <p:txBody>
          <a:bodyPr/>
          <a:lstStyle/>
          <a:p>
            <a:pPr algn="ctr" eaLnBrk="1" fontAlgn="auto" hangingPunct="1">
              <a:spcAft>
                <a:spcPts val="0"/>
              </a:spcAft>
              <a:defRPr/>
            </a:pPr>
            <a:r>
              <a:rPr lang="en-US" sz="4400" dirty="0" smtClean="0"/>
              <a:t>FCCLA Day at the Capitol</a:t>
            </a:r>
            <a:endParaRPr lang="en-US" sz="4400" dirty="0"/>
          </a:p>
        </p:txBody>
      </p:sp>
      <p:sp>
        <p:nvSpPr>
          <p:cNvPr id="36867" name="Rectangle 2"/>
          <p:cNvSpPr>
            <a:spLocks noChangeArrowheads="1"/>
          </p:cNvSpPr>
          <p:nvPr/>
        </p:nvSpPr>
        <p:spPr bwMode="auto">
          <a:xfrm>
            <a:off x="304800" y="1676400"/>
            <a:ext cx="854573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dirty="0">
                <a:solidFill>
                  <a:schemeClr val="tx1"/>
                </a:solidFill>
                <a:latin typeface="Comic Sans MS" panose="030F0702030302020204" pitchFamily="66" charset="0"/>
              </a:rPr>
              <a:t>February </a:t>
            </a:r>
            <a:r>
              <a:rPr lang="en-US" altLang="en-US" sz="2800" dirty="0" smtClean="0">
                <a:solidFill>
                  <a:schemeClr val="tx1"/>
                </a:solidFill>
                <a:latin typeface="Comic Sans MS" panose="030F0702030302020204" pitchFamily="66" charset="0"/>
              </a:rPr>
              <a:t>13-16, 2017</a:t>
            </a:r>
            <a:endParaRPr lang="en-US" altLang="en-US" sz="2800" dirty="0">
              <a:solidFill>
                <a:schemeClr val="tx1"/>
              </a:solidFill>
              <a:latin typeface="Comic Sans MS" panose="030F0702030302020204" pitchFamily="66" charset="0"/>
            </a:endParaRPr>
          </a:p>
          <a:p>
            <a:pPr algn="ctr" eaLnBrk="1" hangingPunct="1">
              <a:spcBef>
                <a:spcPct val="0"/>
              </a:spcBef>
              <a:buClrTx/>
              <a:buSzTx/>
              <a:buFont typeface="Wingdings" panose="05000000000000000000" pitchFamily="2" charset="2"/>
              <a:buNone/>
            </a:pPr>
            <a:r>
              <a:rPr lang="en-US" altLang="en-US" sz="2800" dirty="0">
                <a:solidFill>
                  <a:schemeClr val="tx1"/>
                </a:solidFill>
                <a:latin typeface="Comic Sans MS" panose="030F0702030302020204" pitchFamily="66" charset="0"/>
              </a:rPr>
              <a:t>Georgia State Capitol</a:t>
            </a:r>
          </a:p>
        </p:txBody>
      </p:sp>
      <p:sp>
        <p:nvSpPr>
          <p:cNvPr id="36869" name="TextBox 5"/>
          <p:cNvSpPr txBox="1">
            <a:spLocks noChangeArrowheads="1"/>
          </p:cNvSpPr>
          <p:nvPr/>
        </p:nvSpPr>
        <p:spPr bwMode="auto">
          <a:xfrm>
            <a:off x="3352800" y="2819400"/>
            <a:ext cx="5791200" cy="1384300"/>
          </a:xfrm>
          <a:prstGeom prst="rect">
            <a:avLst/>
          </a:prstGeom>
          <a:noFill/>
          <a:ln w="9525">
            <a:noFill/>
            <a:miter lim="800000"/>
            <a:headEnd/>
            <a:tailEnd/>
          </a:ln>
        </p:spPr>
        <p:txBody>
          <a:bodyPr>
            <a:spAutoFit/>
          </a:bodyPr>
          <a:lstStyle/>
          <a:p>
            <a:pPr>
              <a:buFont typeface="Arial" charset="0"/>
              <a:buChar char="•"/>
              <a:defRPr/>
            </a:pPr>
            <a:r>
              <a:rPr lang="en-US" sz="2800" dirty="0">
                <a:solidFill>
                  <a:schemeClr val="accent5">
                    <a:lumMod val="50000"/>
                  </a:schemeClr>
                </a:solidFill>
                <a:cs typeface="Arial" charset="0"/>
              </a:rPr>
              <a:t>Visit Local Legislators</a:t>
            </a:r>
          </a:p>
          <a:p>
            <a:pPr>
              <a:buFont typeface="Arial" charset="0"/>
              <a:buChar char="•"/>
              <a:defRPr/>
            </a:pPr>
            <a:r>
              <a:rPr lang="en-US" sz="2800" dirty="0">
                <a:solidFill>
                  <a:schemeClr val="accent5">
                    <a:lumMod val="50000"/>
                  </a:schemeClr>
                </a:solidFill>
                <a:cs typeface="Arial" charset="0"/>
              </a:rPr>
              <a:t>Capitol Scavenger Hunt</a:t>
            </a:r>
          </a:p>
          <a:p>
            <a:pPr>
              <a:buFont typeface="Arial" charset="0"/>
              <a:buChar char="•"/>
              <a:defRPr/>
            </a:pPr>
            <a:r>
              <a:rPr lang="en-US" sz="2800" dirty="0">
                <a:solidFill>
                  <a:schemeClr val="accent5">
                    <a:lumMod val="50000"/>
                  </a:schemeClr>
                </a:solidFill>
                <a:cs typeface="Arial" charset="0"/>
              </a:rPr>
              <a:t>Region Photos</a:t>
            </a:r>
          </a:p>
        </p:txBody>
      </p:sp>
      <p:pic>
        <p:nvPicPr>
          <p:cNvPr id="1028" name="Picture 4" descr="https://scontent-lax3-1.xx.fbcdn.net/v/t1.0-9/10400263_1002258433154112_7127291563369617461_n.jpg?oh=ff3b7a63f9866201232fec4e499d583d&amp;oe=583048C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3968" y="4392612"/>
            <a:ext cx="3868864" cy="21762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lax3-1.xx.fbcdn.net/v/t1.0-9/12669700_998845863495369_7206043438732166810_n.jpg?oh=1f4656aa5d22cac8bb1d0ff4c8d26db9&amp;oe=5836D43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2630488"/>
            <a:ext cx="27432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2874" y="214563"/>
            <a:ext cx="8686800" cy="838200"/>
          </a:xfrm>
        </p:spPr>
        <p:txBody>
          <a:bodyPr>
            <a:noAutofit/>
          </a:bodyPr>
          <a:lstStyle/>
          <a:p>
            <a:pPr algn="ctr" eaLnBrk="1" fontAlgn="auto" hangingPunct="1">
              <a:spcAft>
                <a:spcPts val="0"/>
              </a:spcAft>
              <a:defRPr/>
            </a:pPr>
            <a:r>
              <a:rPr lang="en-US" sz="5000" dirty="0" smtClean="0"/>
              <a:t>STAR Events Competition</a:t>
            </a:r>
          </a:p>
        </p:txBody>
      </p:sp>
      <p:sp>
        <p:nvSpPr>
          <p:cNvPr id="37891" name="Rectangle 3"/>
          <p:cNvSpPr>
            <a:spLocks noGrp="1" noChangeArrowheads="1"/>
          </p:cNvSpPr>
          <p:nvPr>
            <p:ph idx="1"/>
          </p:nvPr>
        </p:nvSpPr>
        <p:spPr>
          <a:xfrm>
            <a:off x="304800" y="2590800"/>
            <a:ext cx="6781800" cy="4114800"/>
          </a:xfrm>
        </p:spPr>
        <p:txBody>
          <a:bodyPr/>
          <a:lstStyle/>
          <a:p>
            <a:pPr eaLnBrk="1" hangingPunct="1">
              <a:buFont typeface="Wingdings 2" panose="05020102010507070707" pitchFamily="18" charset="2"/>
              <a:buNone/>
            </a:pPr>
            <a:endParaRPr lang="en-US" altLang="en-US" sz="2800" dirty="0" smtClean="0">
              <a:latin typeface="Comic Sans MS" panose="030F0702030302020204" pitchFamily="66" charset="0"/>
            </a:endParaRPr>
          </a:p>
          <a:p>
            <a:pPr algn="ctr" eaLnBrk="1" hangingPunct="1">
              <a:buFont typeface="Wingdings 2" panose="05020102010507070707" pitchFamily="18" charset="2"/>
              <a:buNone/>
            </a:pPr>
            <a:r>
              <a:rPr lang="en-US" altLang="en-US" sz="2800" b="1" dirty="0" smtClean="0">
                <a:latin typeface="Comic Sans MS" panose="030F0702030302020204" pitchFamily="66" charset="0"/>
              </a:rPr>
              <a:t>Region STAR Events Competition </a:t>
            </a:r>
          </a:p>
          <a:p>
            <a:pPr algn="ctr" eaLnBrk="1" hangingPunct="1">
              <a:buFont typeface="Wingdings 2" panose="05020102010507070707" pitchFamily="18" charset="2"/>
              <a:buNone/>
            </a:pPr>
            <a:r>
              <a:rPr lang="en-US" altLang="en-US" sz="2800" dirty="0" smtClean="0">
                <a:latin typeface="Comic Sans MS" panose="030F0702030302020204" pitchFamily="66" charset="0"/>
              </a:rPr>
              <a:t> February 10, 2017 (Region 5, Region 7)</a:t>
            </a:r>
          </a:p>
          <a:p>
            <a:pPr algn="ctr" eaLnBrk="1" hangingPunct="1">
              <a:buFont typeface="Wingdings 2" panose="05020102010507070707" pitchFamily="18" charset="2"/>
              <a:buNone/>
            </a:pPr>
            <a:r>
              <a:rPr lang="en-US" altLang="en-US" sz="2800" dirty="0" smtClean="0">
                <a:latin typeface="Comic Sans MS" panose="030F0702030302020204" pitchFamily="66" charset="0"/>
              </a:rPr>
              <a:t>February 11, 2017 (All other regions)</a:t>
            </a:r>
          </a:p>
          <a:p>
            <a:pPr algn="ctr" eaLnBrk="1" hangingPunct="1">
              <a:buFont typeface="Wingdings 2" panose="05020102010507070707" pitchFamily="18" charset="2"/>
              <a:buNone/>
            </a:pPr>
            <a:r>
              <a:rPr lang="en-US" altLang="en-US" sz="2800" dirty="0" smtClean="0">
                <a:latin typeface="Comic Sans MS" panose="030F0702030302020204" pitchFamily="66" charset="0"/>
              </a:rPr>
              <a:t>    </a:t>
            </a:r>
          </a:p>
          <a:p>
            <a:pPr algn="ctr" eaLnBrk="1" hangingPunct="1">
              <a:buFont typeface="Wingdings" panose="05000000000000000000" pitchFamily="2" charset="2"/>
              <a:buChar char="Ø"/>
            </a:pPr>
            <a:r>
              <a:rPr lang="en-US" altLang="en-US" sz="2800" dirty="0" smtClean="0">
                <a:latin typeface="Comic Sans MS" panose="030F0702030302020204" pitchFamily="66" charset="0"/>
              </a:rPr>
              <a:t>TOP Two move to State Competition at the State Leadership Conference</a:t>
            </a:r>
          </a:p>
          <a:p>
            <a:pPr algn="ctr" eaLnBrk="1" hangingPunct="1">
              <a:buFont typeface="Wingdings 2" panose="05020102010507070707" pitchFamily="18" charset="2"/>
              <a:buNone/>
            </a:pPr>
            <a:endParaRPr lang="en-US" altLang="en-US" sz="2800" dirty="0" smtClean="0">
              <a:latin typeface="Comic Sans MS" panose="030F0702030302020204" pitchFamily="66" charset="0"/>
            </a:endParaRPr>
          </a:p>
          <a:p>
            <a:pPr algn="ctr" eaLnBrk="1" hangingPunct="1">
              <a:buFont typeface="Wingdings 2" panose="05020102010507070707" pitchFamily="18" charset="2"/>
              <a:buNone/>
            </a:pPr>
            <a:endParaRPr lang="en-US" altLang="en-US" sz="2800" dirty="0" smtClean="0">
              <a:latin typeface="Comic Sans MS" panose="030F0702030302020204" pitchFamily="66" charset="0"/>
            </a:endParaRPr>
          </a:p>
          <a:p>
            <a:pPr eaLnBrk="1" hangingPunct="1">
              <a:buFont typeface="Wingdings" panose="05000000000000000000" pitchFamily="2" charset="2"/>
              <a:buNone/>
            </a:pPr>
            <a:endParaRPr lang="en-US" altLang="en-US" sz="2800" dirty="0" smtClean="0">
              <a:latin typeface="Comic Sans MS" panose="030F0702030302020204" pitchFamily="66" charset="0"/>
            </a:endParaRPr>
          </a:p>
          <a:p>
            <a:pPr eaLnBrk="1" hangingPunct="1"/>
            <a:endParaRPr lang="en-US" altLang="en-US" sz="2800" dirty="0" smtClean="0">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514810" y="3091773"/>
            <a:ext cx="3005837" cy="2003891"/>
          </a:xfrm>
          <a:prstGeom prst="rect">
            <a:avLst/>
          </a:prstGeom>
          <a:ln>
            <a:noFill/>
          </a:ln>
          <a:effectLst>
            <a:softEdge rad="112500"/>
          </a:effectLst>
        </p:spPr>
      </p:pic>
      <p:pic>
        <p:nvPicPr>
          <p:cNvPr id="37893"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017646" y="1295401"/>
            <a:ext cx="3152812" cy="161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7208"/>
            <a:ext cx="8686800" cy="841248"/>
          </a:xfrm>
        </p:spPr>
        <p:txBody>
          <a:bodyPr/>
          <a:lstStyle/>
          <a:p>
            <a:pPr algn="ctr" eaLnBrk="1" fontAlgn="auto" hangingPunct="1">
              <a:spcAft>
                <a:spcPts val="0"/>
              </a:spcAft>
              <a:defRPr/>
            </a:pPr>
            <a:r>
              <a:rPr lang="en-US" sz="4200" dirty="0" smtClean="0"/>
              <a:t>State Leadership conference</a:t>
            </a:r>
            <a:endParaRPr lang="en-US" sz="4200" dirty="0"/>
          </a:p>
        </p:txBody>
      </p:sp>
      <p:sp>
        <p:nvSpPr>
          <p:cNvPr id="38915" name="Rectangle 2"/>
          <p:cNvSpPr>
            <a:spLocks noChangeArrowheads="1"/>
          </p:cNvSpPr>
          <p:nvPr/>
        </p:nvSpPr>
        <p:spPr bwMode="auto">
          <a:xfrm>
            <a:off x="304800" y="1676400"/>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ctr" eaLnBrk="1" hangingPunct="1">
              <a:spcBef>
                <a:spcPct val="0"/>
              </a:spcBef>
              <a:buClrTx/>
              <a:buSzTx/>
              <a:buFont typeface="Wingdings" panose="05000000000000000000" pitchFamily="2" charset="2"/>
              <a:buNone/>
            </a:pPr>
            <a:r>
              <a:rPr lang="en-US" altLang="en-US" sz="2800" dirty="0">
                <a:solidFill>
                  <a:schemeClr val="tx1"/>
                </a:solidFill>
                <a:latin typeface="Comic Sans MS" panose="030F0702030302020204" pitchFamily="66" charset="0"/>
              </a:rPr>
              <a:t>March </a:t>
            </a:r>
            <a:r>
              <a:rPr lang="en-US" altLang="en-US" sz="2800" dirty="0" smtClean="0">
                <a:solidFill>
                  <a:schemeClr val="tx1"/>
                </a:solidFill>
                <a:latin typeface="Comic Sans MS" panose="030F0702030302020204" pitchFamily="66" charset="0"/>
              </a:rPr>
              <a:t>16-18, 2017</a:t>
            </a:r>
            <a:endParaRPr lang="en-US" altLang="en-US" sz="2800" dirty="0">
              <a:solidFill>
                <a:schemeClr val="tx1"/>
              </a:solidFill>
              <a:latin typeface="Comic Sans MS" panose="030F0702030302020204" pitchFamily="66" charset="0"/>
            </a:endParaRPr>
          </a:p>
          <a:p>
            <a:pPr lvl="1" algn="ctr" eaLnBrk="1" hangingPunct="1">
              <a:spcBef>
                <a:spcPct val="0"/>
              </a:spcBef>
              <a:buClrTx/>
              <a:buSzTx/>
              <a:buFontTx/>
              <a:buNone/>
            </a:pPr>
            <a:r>
              <a:rPr lang="en-US" altLang="en-US" dirty="0">
                <a:solidFill>
                  <a:schemeClr val="tx1"/>
                </a:solidFill>
                <a:latin typeface="Comic Sans MS" panose="030F0702030302020204" pitchFamily="66" charset="0"/>
              </a:rPr>
              <a:t>Classic Center</a:t>
            </a:r>
          </a:p>
          <a:p>
            <a:pPr lvl="1" algn="ctr" eaLnBrk="1" hangingPunct="1">
              <a:spcBef>
                <a:spcPct val="0"/>
              </a:spcBef>
              <a:buClrTx/>
              <a:buSzTx/>
              <a:buFontTx/>
              <a:buNone/>
            </a:pPr>
            <a:r>
              <a:rPr lang="en-US" altLang="en-US" dirty="0">
                <a:solidFill>
                  <a:schemeClr val="tx1"/>
                </a:solidFill>
                <a:latin typeface="Comic Sans MS" panose="030F0702030302020204" pitchFamily="66" charset="0"/>
              </a:rPr>
              <a:t>Athens, Georgia</a:t>
            </a:r>
          </a:p>
        </p:txBody>
      </p:sp>
      <p:sp>
        <p:nvSpPr>
          <p:cNvPr id="38916" name="TextBox 4"/>
          <p:cNvSpPr txBox="1">
            <a:spLocks noChangeArrowheads="1"/>
          </p:cNvSpPr>
          <p:nvPr/>
        </p:nvSpPr>
        <p:spPr bwMode="auto">
          <a:xfrm>
            <a:off x="4953000" y="3441680"/>
            <a:ext cx="3505200" cy="3416320"/>
          </a:xfrm>
          <a:prstGeom prst="rect">
            <a:avLst/>
          </a:prstGeom>
          <a:noFill/>
          <a:ln w="9525">
            <a:noFill/>
            <a:miter lim="800000"/>
            <a:headEnd/>
            <a:tailEnd/>
          </a:ln>
        </p:spPr>
        <p:txBody>
          <a:bodyPr>
            <a:spAutoFit/>
          </a:bodyPr>
          <a:lstStyle/>
          <a:p>
            <a:pPr>
              <a:defRPr/>
            </a:pPr>
            <a:r>
              <a:rPr lang="en-US" sz="2400" dirty="0">
                <a:solidFill>
                  <a:schemeClr val="accent5">
                    <a:lumMod val="50000"/>
                  </a:schemeClr>
                </a:solidFill>
                <a:cs typeface="Arial" charset="0"/>
              </a:rPr>
              <a:t>Includes:</a:t>
            </a:r>
          </a:p>
          <a:p>
            <a:pPr>
              <a:defRPr/>
            </a:pPr>
            <a:r>
              <a:rPr lang="en-US" sz="2400" dirty="0">
                <a:solidFill>
                  <a:schemeClr val="accent5">
                    <a:lumMod val="50000"/>
                  </a:schemeClr>
                </a:solidFill>
                <a:cs typeface="Arial" charset="0"/>
              </a:rPr>
              <a:t>Keynote Speaker</a:t>
            </a:r>
          </a:p>
          <a:p>
            <a:pPr>
              <a:defRPr/>
            </a:pPr>
            <a:r>
              <a:rPr lang="en-US" sz="2400" dirty="0">
                <a:solidFill>
                  <a:schemeClr val="accent5">
                    <a:lumMod val="50000"/>
                  </a:schemeClr>
                </a:solidFill>
                <a:cs typeface="Arial" charset="0"/>
              </a:rPr>
              <a:t>Regional Awards</a:t>
            </a:r>
          </a:p>
          <a:p>
            <a:pPr>
              <a:defRPr/>
            </a:pPr>
            <a:r>
              <a:rPr lang="en-US" sz="2400" dirty="0">
                <a:solidFill>
                  <a:schemeClr val="accent5">
                    <a:lumMod val="50000"/>
                  </a:schemeClr>
                </a:solidFill>
                <a:cs typeface="Arial" charset="0"/>
              </a:rPr>
              <a:t>Foundation Event</a:t>
            </a:r>
          </a:p>
          <a:p>
            <a:pPr>
              <a:defRPr/>
            </a:pPr>
            <a:r>
              <a:rPr lang="en-US" sz="2400" dirty="0" smtClean="0">
                <a:solidFill>
                  <a:schemeClr val="accent5">
                    <a:lumMod val="50000"/>
                  </a:schemeClr>
                </a:solidFill>
                <a:cs typeface="Arial" charset="0"/>
              </a:rPr>
              <a:t>State </a:t>
            </a:r>
            <a:r>
              <a:rPr lang="en-US" sz="2400" dirty="0">
                <a:solidFill>
                  <a:schemeClr val="accent5">
                    <a:lumMod val="50000"/>
                  </a:schemeClr>
                </a:solidFill>
                <a:cs typeface="Arial" charset="0"/>
              </a:rPr>
              <a:t>Officer Elections</a:t>
            </a:r>
          </a:p>
          <a:p>
            <a:pPr>
              <a:defRPr/>
            </a:pPr>
            <a:r>
              <a:rPr lang="en-US" sz="2400" dirty="0">
                <a:solidFill>
                  <a:schemeClr val="accent5">
                    <a:lumMod val="50000"/>
                  </a:schemeClr>
                </a:solidFill>
                <a:cs typeface="Arial" charset="0"/>
              </a:rPr>
              <a:t>Honor Roll Awards</a:t>
            </a:r>
          </a:p>
          <a:p>
            <a:pPr>
              <a:defRPr/>
            </a:pPr>
            <a:r>
              <a:rPr lang="en-US" sz="2400" dirty="0">
                <a:solidFill>
                  <a:schemeClr val="accent5">
                    <a:lumMod val="50000"/>
                  </a:schemeClr>
                </a:solidFill>
                <a:cs typeface="Arial" charset="0"/>
              </a:rPr>
              <a:t>Membership Awards</a:t>
            </a:r>
          </a:p>
          <a:p>
            <a:pPr>
              <a:defRPr/>
            </a:pPr>
            <a:r>
              <a:rPr lang="en-US" sz="2400" dirty="0">
                <a:solidFill>
                  <a:schemeClr val="accent5">
                    <a:lumMod val="50000"/>
                  </a:schemeClr>
                </a:solidFill>
                <a:cs typeface="Arial" charset="0"/>
              </a:rPr>
              <a:t>&amp; Chapter of the Year!</a:t>
            </a:r>
          </a:p>
          <a:p>
            <a:pPr>
              <a:defRPr/>
            </a:pPr>
            <a:endParaRPr lang="en-US" sz="2400" dirty="0">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263649"/>
            <a:ext cx="3133724" cy="2089149"/>
          </a:xfrm>
          <a:prstGeom prst="rect">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9556" y="3160913"/>
            <a:ext cx="2983391" cy="1988927"/>
          </a:xfrm>
          <a:prstGeom prst="rect">
            <a:avLst/>
          </a:prstGeom>
          <a:ln>
            <a:noFill/>
          </a:ln>
          <a:effectLst>
            <a:softEdge rad="11250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4834762"/>
            <a:ext cx="2791968" cy="1861312"/>
          </a:xfrm>
          <a:prstGeom prst="rect">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5400" y="2631694"/>
            <a:ext cx="2590800" cy="1727200"/>
          </a:xfrm>
          <a:prstGeom prst="rect">
            <a:avLst/>
          </a:prstGeom>
          <a:ln>
            <a:noFill/>
          </a:ln>
          <a:effectLst>
            <a:softEdge rad="112500"/>
          </a:effec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41248"/>
          </a:xfrm>
        </p:spPr>
        <p:txBody>
          <a:bodyPr>
            <a:noAutofit/>
          </a:bodyPr>
          <a:lstStyle/>
          <a:p>
            <a:pPr algn="ctr" eaLnBrk="1" fontAlgn="auto" hangingPunct="1">
              <a:spcAft>
                <a:spcPts val="0"/>
              </a:spcAft>
              <a:defRPr/>
            </a:pPr>
            <a:r>
              <a:rPr lang="en-US" sz="5900" dirty="0" smtClean="0"/>
              <a:t>Creed</a:t>
            </a:r>
            <a:endParaRPr lang="en-US" sz="5900" dirty="0"/>
          </a:p>
        </p:txBody>
      </p:sp>
      <p:sp>
        <p:nvSpPr>
          <p:cNvPr id="13315" name="TextBox 5"/>
          <p:cNvSpPr txBox="1">
            <a:spLocks noChangeArrowheads="1"/>
          </p:cNvSpPr>
          <p:nvPr/>
        </p:nvSpPr>
        <p:spPr bwMode="auto">
          <a:xfrm>
            <a:off x="228600" y="1447800"/>
            <a:ext cx="8915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000" u="sng">
                <a:solidFill>
                  <a:schemeClr val="tx1"/>
                </a:solidFill>
                <a:latin typeface="Comic Sans MS" panose="030F0702030302020204" pitchFamily="66" charset="0"/>
              </a:rPr>
              <a:t>Creed:</a:t>
            </a:r>
          </a:p>
          <a:p>
            <a:pPr eaLnBrk="1" hangingPunct="1">
              <a:spcBef>
                <a:spcPct val="0"/>
              </a:spcBef>
              <a:buClrTx/>
              <a:buSzTx/>
              <a:buFontTx/>
              <a:buNone/>
            </a:pPr>
            <a:endParaRPr lang="en-US" altLang="en-US" sz="2000" u="sng">
              <a:solidFill>
                <a:schemeClr val="tx1"/>
              </a:solidFill>
              <a:latin typeface="Comic Sans MS" panose="030F0702030302020204" pitchFamily="66" charset="0"/>
            </a:endParaRPr>
          </a:p>
          <a:p>
            <a:pPr eaLnBrk="1" hangingPunct="1">
              <a:spcBef>
                <a:spcPct val="0"/>
              </a:spcBef>
              <a:buClrTx/>
              <a:buSzTx/>
              <a:buFontTx/>
              <a:buNone/>
            </a:pPr>
            <a:r>
              <a:rPr lang="en-US" altLang="en-US" sz="2000">
                <a:solidFill>
                  <a:schemeClr val="tx1"/>
                </a:solidFill>
                <a:latin typeface="Comic Sans MS" panose="030F0702030302020204" pitchFamily="66" charset="0"/>
              </a:rPr>
              <a:t>We are the Family, Career and Community Leaders of America.</a:t>
            </a:r>
          </a:p>
          <a:p>
            <a:pPr eaLnBrk="1" hangingPunct="1">
              <a:spcBef>
                <a:spcPct val="0"/>
              </a:spcBef>
              <a:buClrTx/>
              <a:buSzTx/>
              <a:buFontTx/>
              <a:buNone/>
            </a:pPr>
            <a:r>
              <a:rPr lang="en-US" altLang="en-US" sz="2000">
                <a:solidFill>
                  <a:schemeClr val="tx1"/>
                </a:solidFill>
                <a:latin typeface="Comic Sans MS" panose="030F0702030302020204" pitchFamily="66" charset="0"/>
              </a:rPr>
              <a:t>We face the future with warm courage and high hope.</a:t>
            </a:r>
          </a:p>
          <a:p>
            <a:pPr eaLnBrk="1" hangingPunct="1">
              <a:spcBef>
                <a:spcPct val="0"/>
              </a:spcBef>
              <a:buClrTx/>
              <a:buSzTx/>
              <a:buFontTx/>
              <a:buNone/>
            </a:pPr>
            <a:r>
              <a:rPr lang="en-US" altLang="en-US" sz="2000">
                <a:solidFill>
                  <a:schemeClr val="tx1"/>
                </a:solidFill>
                <a:latin typeface="Comic Sans MS" panose="030F0702030302020204" pitchFamily="66" charset="0"/>
              </a:rPr>
              <a:t>For we have the clear consciousness of old and precious values.</a:t>
            </a:r>
          </a:p>
          <a:p>
            <a:pPr eaLnBrk="1" hangingPunct="1">
              <a:spcBef>
                <a:spcPct val="0"/>
              </a:spcBef>
              <a:buClrTx/>
              <a:buSzTx/>
              <a:buFontTx/>
              <a:buNone/>
            </a:pPr>
            <a:r>
              <a:rPr lang="en-US" altLang="en-US" sz="2000">
                <a:solidFill>
                  <a:schemeClr val="tx1"/>
                </a:solidFill>
                <a:latin typeface="Comic Sans MS" panose="030F0702030302020204" pitchFamily="66" charset="0"/>
              </a:rPr>
              <a:t>For we are the builders of homes.</a:t>
            </a:r>
          </a:p>
          <a:p>
            <a:pPr eaLnBrk="1" hangingPunct="1">
              <a:spcBef>
                <a:spcPct val="0"/>
              </a:spcBef>
              <a:buClrTx/>
              <a:buSzTx/>
              <a:buFontTx/>
              <a:buNone/>
            </a:pPr>
            <a:r>
              <a:rPr lang="en-US" altLang="en-US" sz="2000">
                <a:solidFill>
                  <a:schemeClr val="tx1"/>
                </a:solidFill>
                <a:latin typeface="Comic Sans MS" panose="030F0702030302020204" pitchFamily="66" charset="0"/>
              </a:rPr>
              <a:t>Homes for America’s future.</a:t>
            </a:r>
          </a:p>
          <a:p>
            <a:pPr eaLnBrk="1" hangingPunct="1">
              <a:spcBef>
                <a:spcPct val="0"/>
              </a:spcBef>
              <a:buClrTx/>
              <a:buSzTx/>
              <a:buFontTx/>
              <a:buNone/>
            </a:pPr>
            <a:r>
              <a:rPr lang="en-US" altLang="en-US" sz="2000">
                <a:solidFill>
                  <a:schemeClr val="tx1"/>
                </a:solidFill>
                <a:latin typeface="Comic Sans MS" panose="030F0702030302020204" pitchFamily="66" charset="0"/>
              </a:rPr>
              <a:t>Homes where living will be the expression of everything that is good and fair.</a:t>
            </a:r>
          </a:p>
          <a:p>
            <a:pPr eaLnBrk="1" hangingPunct="1">
              <a:spcBef>
                <a:spcPct val="0"/>
              </a:spcBef>
              <a:buClrTx/>
              <a:buSzTx/>
              <a:buFontTx/>
              <a:buNone/>
            </a:pPr>
            <a:r>
              <a:rPr lang="en-US" altLang="en-US" sz="2000">
                <a:solidFill>
                  <a:schemeClr val="tx1"/>
                </a:solidFill>
                <a:latin typeface="Comic Sans MS" panose="030F0702030302020204" pitchFamily="66" charset="0"/>
              </a:rPr>
              <a:t>Homes where truth, and love, and security and faith will be realities, not dreams.</a:t>
            </a:r>
          </a:p>
          <a:p>
            <a:pPr eaLnBrk="1" hangingPunct="1">
              <a:spcBef>
                <a:spcPct val="0"/>
              </a:spcBef>
              <a:buClrTx/>
              <a:buSzTx/>
              <a:buFontTx/>
              <a:buNone/>
            </a:pPr>
            <a:r>
              <a:rPr lang="en-US" altLang="en-US" sz="2000">
                <a:solidFill>
                  <a:schemeClr val="tx1"/>
                </a:solidFill>
                <a:latin typeface="Comic Sans MS" panose="030F0702030302020204" pitchFamily="66" charset="0"/>
              </a:rPr>
              <a:t>We are the Family, Career and Community Leaders of America.</a:t>
            </a:r>
          </a:p>
          <a:p>
            <a:pPr eaLnBrk="1" hangingPunct="1">
              <a:spcBef>
                <a:spcPct val="0"/>
              </a:spcBef>
              <a:buClrTx/>
              <a:buSzTx/>
              <a:buFontTx/>
              <a:buNone/>
            </a:pPr>
            <a:r>
              <a:rPr lang="en-US" altLang="en-US" sz="2000">
                <a:solidFill>
                  <a:schemeClr val="tx1"/>
                </a:solidFill>
                <a:latin typeface="Comic Sans MS" panose="030F0702030302020204" pitchFamily="66" charset="0"/>
              </a:rPr>
              <a:t>We face the future with warm courage and high hope.</a:t>
            </a:r>
            <a:endParaRPr lang="en-US" altLang="en-US" sz="2400">
              <a:solidFill>
                <a:schemeClr val="tx1"/>
              </a:solidFill>
              <a:latin typeface="Comic Sans MS" panose="030F0702030302020204" pitchFamily="66" charset="0"/>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48235" y="228600"/>
            <a:ext cx="8686800" cy="838200"/>
          </a:xfrm>
        </p:spPr>
        <p:txBody>
          <a:bodyPr>
            <a:normAutofit fontScale="90000"/>
          </a:bodyPr>
          <a:lstStyle/>
          <a:p>
            <a:pPr algn="ctr" eaLnBrk="1" fontAlgn="auto" hangingPunct="1">
              <a:spcAft>
                <a:spcPts val="0"/>
              </a:spcAft>
              <a:defRPr/>
            </a:pPr>
            <a:r>
              <a:rPr lang="en-US" sz="6600" dirty="0" smtClean="0"/>
              <a:t>National Meetings</a:t>
            </a:r>
          </a:p>
        </p:txBody>
      </p:sp>
      <p:sp>
        <p:nvSpPr>
          <p:cNvPr id="39939" name="Rectangle 3"/>
          <p:cNvSpPr>
            <a:spLocks noGrp="1" noChangeArrowheads="1"/>
          </p:cNvSpPr>
          <p:nvPr>
            <p:ph idx="1"/>
          </p:nvPr>
        </p:nvSpPr>
        <p:spPr>
          <a:xfrm>
            <a:off x="304800" y="1676400"/>
            <a:ext cx="8650288" cy="2743200"/>
          </a:xfrm>
        </p:spPr>
        <p:txBody>
          <a:bodyPr/>
          <a:lstStyle/>
          <a:p>
            <a:pPr lvl="1" eaLnBrk="1" hangingPunct="1">
              <a:buFont typeface="Wingdings 2" panose="05020102010507070707" pitchFamily="18" charset="2"/>
              <a:buNone/>
              <a:defRPr/>
            </a:pPr>
            <a:r>
              <a:rPr lang="en-US" sz="3200" b="1" dirty="0" smtClean="0">
                <a:solidFill>
                  <a:schemeClr val="accent5">
                    <a:lumMod val="50000"/>
                  </a:schemeClr>
                </a:solidFill>
                <a:latin typeface="Comic Sans MS" pitchFamily="66" charset="0"/>
              </a:rPr>
              <a:t>National Cluster Meetings </a:t>
            </a:r>
          </a:p>
          <a:p>
            <a:pPr>
              <a:defRPr/>
            </a:pPr>
            <a:r>
              <a:rPr lang="en-US" sz="3000" dirty="0" smtClean="0">
                <a:solidFill>
                  <a:schemeClr val="accent5">
                    <a:lumMod val="50000"/>
                  </a:schemeClr>
                </a:solidFill>
                <a:latin typeface="Comic Sans MS" pitchFamily="66" charset="0"/>
                <a:cs typeface="Arial" charset="0"/>
              </a:rPr>
              <a:t>Nov. 4-6 – Denver, Colorado</a:t>
            </a:r>
          </a:p>
          <a:p>
            <a:pPr>
              <a:defRPr/>
            </a:pPr>
            <a:r>
              <a:rPr lang="en-US" sz="3000" dirty="0" smtClean="0">
                <a:solidFill>
                  <a:schemeClr val="accent5">
                    <a:lumMod val="50000"/>
                  </a:schemeClr>
                </a:solidFill>
                <a:latin typeface="Comic Sans MS" pitchFamily="66" charset="0"/>
                <a:cs typeface="Arial" charset="0"/>
              </a:rPr>
              <a:t>Nov. 18-20 – Orlando, Florida		</a:t>
            </a:r>
          </a:p>
        </p:txBody>
      </p:sp>
      <p:sp>
        <p:nvSpPr>
          <p:cNvPr id="39940" name="TextBox 5"/>
          <p:cNvSpPr txBox="1">
            <a:spLocks noChangeArrowheads="1"/>
          </p:cNvSpPr>
          <p:nvPr/>
        </p:nvSpPr>
        <p:spPr bwMode="auto">
          <a:xfrm>
            <a:off x="0" y="4343400"/>
            <a:ext cx="4419600" cy="2400300"/>
          </a:xfrm>
          <a:prstGeom prst="rect">
            <a:avLst/>
          </a:prstGeom>
          <a:noFill/>
          <a:ln w="9525">
            <a:noFill/>
            <a:miter lim="800000"/>
            <a:headEnd/>
            <a:tailEnd/>
          </a:ln>
        </p:spPr>
        <p:txBody>
          <a:bodyPr>
            <a:spAutoFit/>
          </a:bodyPr>
          <a:lstStyle/>
          <a:p>
            <a:pPr lvl="2" algn="ctr">
              <a:defRPr/>
            </a:pPr>
            <a:r>
              <a:rPr lang="en-US" sz="3000" b="1" dirty="0">
                <a:solidFill>
                  <a:schemeClr val="accent5">
                    <a:lumMod val="50000"/>
                  </a:schemeClr>
                </a:solidFill>
                <a:latin typeface="Comic Sans MS" pitchFamily="66" charset="0"/>
                <a:cs typeface="Arial" charset="0"/>
              </a:rPr>
              <a:t>National Leadership Conference</a:t>
            </a:r>
          </a:p>
          <a:p>
            <a:pPr lvl="2" algn="ctr">
              <a:defRPr/>
            </a:pPr>
            <a:r>
              <a:rPr lang="en-US" sz="3000" dirty="0">
                <a:solidFill>
                  <a:schemeClr val="accent5">
                    <a:lumMod val="50000"/>
                  </a:schemeClr>
                </a:solidFill>
                <a:latin typeface="Comic Sans MS" pitchFamily="66" charset="0"/>
                <a:cs typeface="Arial" charset="0"/>
              </a:rPr>
              <a:t>July </a:t>
            </a:r>
            <a:r>
              <a:rPr lang="en-US" sz="3000" dirty="0" smtClean="0">
                <a:solidFill>
                  <a:schemeClr val="accent5">
                    <a:lumMod val="50000"/>
                  </a:schemeClr>
                </a:solidFill>
                <a:latin typeface="Comic Sans MS" pitchFamily="66" charset="0"/>
                <a:cs typeface="Arial" charset="0"/>
              </a:rPr>
              <a:t>2-6, 2017</a:t>
            </a:r>
            <a:endParaRPr lang="en-US" sz="3000" dirty="0">
              <a:solidFill>
                <a:schemeClr val="accent5">
                  <a:lumMod val="50000"/>
                </a:schemeClr>
              </a:solidFill>
              <a:latin typeface="Comic Sans MS" pitchFamily="66" charset="0"/>
              <a:cs typeface="Arial" charset="0"/>
            </a:endParaRPr>
          </a:p>
          <a:p>
            <a:pPr lvl="2" algn="ctr">
              <a:defRPr/>
            </a:pPr>
            <a:r>
              <a:rPr lang="en-US" sz="3000" dirty="0" smtClean="0">
                <a:solidFill>
                  <a:schemeClr val="accent5">
                    <a:lumMod val="50000"/>
                  </a:schemeClr>
                </a:solidFill>
                <a:latin typeface="Comic Sans MS" pitchFamily="66" charset="0"/>
                <a:cs typeface="Arial" charset="0"/>
              </a:rPr>
              <a:t>Nashville, TN</a:t>
            </a:r>
            <a:endParaRPr lang="en-US" sz="3000" dirty="0">
              <a:solidFill>
                <a:schemeClr val="accent5">
                  <a:lumMod val="50000"/>
                </a:schemeClr>
              </a:solidFill>
              <a:latin typeface="Comic Sans MS" pitchFamily="66" charset="0"/>
              <a:cs typeface="Arial" charset="0"/>
            </a:endParaRPr>
          </a:p>
        </p:txBody>
      </p:sp>
      <p:pic>
        <p:nvPicPr>
          <p:cNvPr id="39941"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724400" y="3368279"/>
            <a:ext cx="3857625" cy="337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152400"/>
            <a:ext cx="8686800" cy="838200"/>
          </a:xfrm>
        </p:spPr>
        <p:txBody>
          <a:bodyPr/>
          <a:lstStyle/>
          <a:p>
            <a:pPr algn="ctr" eaLnBrk="1" fontAlgn="auto" hangingPunct="1">
              <a:spcAft>
                <a:spcPts val="0"/>
              </a:spcAft>
              <a:defRPr/>
            </a:pPr>
            <a:r>
              <a:rPr lang="en-US" dirty="0" smtClean="0"/>
              <a:t>For More Information:</a:t>
            </a:r>
          </a:p>
        </p:txBody>
      </p:sp>
      <p:sp>
        <p:nvSpPr>
          <p:cNvPr id="40963" name="Rectangle 3"/>
          <p:cNvSpPr>
            <a:spLocks noGrp="1" noChangeArrowheads="1"/>
          </p:cNvSpPr>
          <p:nvPr>
            <p:ph idx="1"/>
          </p:nvPr>
        </p:nvSpPr>
        <p:spPr>
          <a:xfrm>
            <a:off x="304800" y="1905000"/>
            <a:ext cx="8686800" cy="4525963"/>
          </a:xfrm>
        </p:spPr>
        <p:txBody>
          <a:bodyPr/>
          <a:lstStyle/>
          <a:p>
            <a:pPr algn="ctr" eaLnBrk="1" hangingPunct="1">
              <a:buFont typeface="Wingdings 2" panose="05020102010507070707" pitchFamily="18" charset="2"/>
              <a:buNone/>
            </a:pPr>
            <a:r>
              <a:rPr lang="en-US" altLang="en-US" sz="4000" dirty="0" smtClean="0">
                <a:latin typeface="Comic Sans MS" panose="030F0702030302020204" pitchFamily="66" charset="0"/>
              </a:rPr>
              <a:t>Websites:</a:t>
            </a:r>
          </a:p>
          <a:p>
            <a:pPr algn="ctr" eaLnBrk="1" hangingPunct="1">
              <a:buFont typeface="Wingdings 2" panose="05020102010507070707" pitchFamily="18" charset="2"/>
              <a:buNone/>
            </a:pPr>
            <a:r>
              <a:rPr lang="en-US" altLang="en-US" sz="3600" dirty="0" smtClean="0">
                <a:latin typeface="Comic Sans MS" panose="030F0702030302020204" pitchFamily="66" charset="0"/>
                <a:hlinkClick r:id="rId3"/>
              </a:rPr>
              <a:t>www.fcclainc.org</a:t>
            </a:r>
            <a:endParaRPr lang="en-US" altLang="en-US" sz="3600" dirty="0">
              <a:latin typeface="Comic Sans MS" panose="030F0702030302020204" pitchFamily="66" charset="0"/>
            </a:endParaRPr>
          </a:p>
          <a:p>
            <a:pPr algn="ctr" eaLnBrk="1" hangingPunct="1">
              <a:buFont typeface="Wingdings 2" panose="05020102010507070707" pitchFamily="18" charset="2"/>
              <a:buNone/>
            </a:pPr>
            <a:r>
              <a:rPr lang="en-US" altLang="en-US" sz="3600" dirty="0" smtClean="0">
                <a:latin typeface="Comic Sans MS" panose="030F0702030302020204" pitchFamily="66" charset="0"/>
                <a:hlinkClick r:id="rId4"/>
              </a:rPr>
              <a:t>www.gafccla.com</a:t>
            </a:r>
            <a:endParaRPr lang="en-US" altLang="en-US" sz="3600" dirty="0" smtClean="0">
              <a:latin typeface="Comic Sans MS" panose="030F0702030302020204" pitchFamily="66" charset="0"/>
            </a:endParaRPr>
          </a:p>
          <a:p>
            <a:pPr lvl="1" algn="ctr" eaLnBrk="1" hangingPunct="1">
              <a:buFont typeface="Wingdings 2" panose="05020102010507070707" pitchFamily="18" charset="2"/>
              <a:buNone/>
            </a:pPr>
            <a:endParaRPr lang="en-US" altLang="en-US" sz="3600" dirty="0" smtClean="0">
              <a:solidFill>
                <a:schemeClr val="folHlink"/>
              </a:solidFill>
              <a:latin typeface="Comic Sans MS" panose="030F0702030302020204" pitchFamily="66" charset="0"/>
              <a:hlinkClick r:id="rId5"/>
            </a:endParaRPr>
          </a:p>
          <a:p>
            <a:pPr lvl="1" algn="ctr" eaLnBrk="1" hangingPunct="1">
              <a:buFont typeface="Wingdings 2" panose="05020102010507070707" pitchFamily="18" charset="2"/>
              <a:buNone/>
            </a:pPr>
            <a:endParaRPr lang="en-US" altLang="en-US" sz="3600" dirty="0" smtClean="0">
              <a:solidFill>
                <a:schemeClr val="folHlink"/>
              </a:solidFill>
              <a:latin typeface="Comic Sans MS" panose="030F0702030302020204" pitchFamily="66" charset="0"/>
              <a:hlinkClick r:id="rId5"/>
            </a:endParaRPr>
          </a:p>
          <a:p>
            <a:pPr lvl="1" algn="ctr" eaLnBrk="1" hangingPunct="1">
              <a:buFont typeface="Wingdings 2" panose="05020102010507070707" pitchFamily="18" charset="2"/>
              <a:buNone/>
            </a:pPr>
            <a:endParaRPr lang="en-US" altLang="en-US" sz="3600" dirty="0" smtClean="0">
              <a:solidFill>
                <a:schemeClr val="folHlink"/>
              </a:solidFill>
              <a:latin typeface="Comic Sans MS" panose="030F0702030302020204" pitchFamily="66" charset="0"/>
            </a:endParaRPr>
          </a:p>
          <a:p>
            <a:pPr eaLnBrk="1" hangingPunct="1"/>
            <a:endParaRPr lang="en-US" altLang="en-US" sz="4000" dirty="0" smtClean="0">
              <a:solidFill>
                <a:schemeClr val="folHlink"/>
              </a:solidFill>
              <a:latin typeface="Comic Sans MS" panose="030F0702030302020204" pitchFamily="66" charset="0"/>
            </a:endParaRPr>
          </a:p>
        </p:txBody>
      </p:sp>
      <p:pic>
        <p:nvPicPr>
          <p:cNvPr id="2" name="Picture 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4580" y="4258875"/>
            <a:ext cx="1448410" cy="144841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8806" y="4243129"/>
            <a:ext cx="1447800" cy="144780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1180" y="4255170"/>
            <a:ext cx="1455820" cy="1455820"/>
          </a:xfrm>
          <a:prstGeom prst="rect">
            <a:avLst/>
          </a:prstGeom>
        </p:spPr>
      </p:pic>
      <p:pic>
        <p:nvPicPr>
          <p:cNvPr id="5" name="Picture 4"/>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05600" y="4191000"/>
            <a:ext cx="1547408" cy="1571093"/>
          </a:xfrm>
          <a:prstGeom prst="rect">
            <a:avLst/>
          </a:prstGeom>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agline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8787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376"/>
            <a:ext cx="9144000" cy="841248"/>
          </a:xfrm>
        </p:spPr>
        <p:txBody>
          <a:bodyPr>
            <a:normAutofit fontScale="90000"/>
          </a:bodyPr>
          <a:lstStyle/>
          <a:p>
            <a:pPr algn="ctr" eaLnBrk="1" hangingPunct="1">
              <a:defRPr/>
            </a:pPr>
            <a:r>
              <a:rPr lang="en-US" dirty="0" smtClean="0">
                <a:solidFill>
                  <a:srgbClr val="000000"/>
                </a:solidFill>
              </a:rPr>
              <a:t>Benefits of Joining a student organization</a:t>
            </a:r>
            <a:endParaRPr lang="en-US" dirty="0">
              <a:solidFill>
                <a:srgbClr val="000000"/>
              </a:solidFill>
            </a:endParaRPr>
          </a:p>
        </p:txBody>
      </p:sp>
      <p:sp>
        <p:nvSpPr>
          <p:cNvPr id="14339" name="TextBox 2"/>
          <p:cNvSpPr txBox="1">
            <a:spLocks noChangeArrowheads="1"/>
          </p:cNvSpPr>
          <p:nvPr/>
        </p:nvSpPr>
        <p:spPr bwMode="auto">
          <a:xfrm>
            <a:off x="783724" y="1600200"/>
            <a:ext cx="75438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 typeface="Arial" panose="020B0604020202020204" pitchFamily="34" charset="0"/>
              <a:buChar char="•"/>
            </a:pPr>
            <a:r>
              <a:rPr lang="en-US" altLang="en-US" dirty="0">
                <a:solidFill>
                  <a:srgbClr val="FF0000"/>
                </a:solidFill>
                <a:latin typeface="Tahoma" panose="020B0604030504040204" pitchFamily="34" charset="0"/>
              </a:rPr>
              <a:t>Leadership Development</a:t>
            </a:r>
          </a:p>
          <a:p>
            <a:pPr eaLnBrk="1" hangingPunct="1">
              <a:spcBef>
                <a:spcPct val="0"/>
              </a:spcBef>
              <a:buClrTx/>
              <a:buSzTx/>
              <a:buFont typeface="Arial" panose="020B0604020202020204" pitchFamily="34" charset="0"/>
              <a:buChar char="•"/>
            </a:pPr>
            <a:r>
              <a:rPr lang="en-US" altLang="en-US" dirty="0">
                <a:solidFill>
                  <a:srgbClr val="FF0000"/>
                </a:solidFill>
                <a:latin typeface="Tahoma" panose="020B0604030504040204" pitchFamily="34" charset="0"/>
              </a:rPr>
              <a:t>Personal Growth</a:t>
            </a:r>
          </a:p>
          <a:p>
            <a:pPr eaLnBrk="1" hangingPunct="1">
              <a:spcBef>
                <a:spcPct val="0"/>
              </a:spcBef>
              <a:buClrTx/>
              <a:buSzTx/>
              <a:buFont typeface="Arial" panose="020B0604020202020204" pitchFamily="34" charset="0"/>
              <a:buChar char="•"/>
            </a:pPr>
            <a:r>
              <a:rPr lang="en-US" altLang="en-US" dirty="0">
                <a:solidFill>
                  <a:srgbClr val="FF0000"/>
                </a:solidFill>
                <a:latin typeface="Tahoma" panose="020B0604030504040204" pitchFamily="34" charset="0"/>
              </a:rPr>
              <a:t>Community Service</a:t>
            </a:r>
          </a:p>
          <a:p>
            <a:pPr eaLnBrk="1" hangingPunct="1">
              <a:spcBef>
                <a:spcPct val="0"/>
              </a:spcBef>
              <a:buClrTx/>
              <a:buSzTx/>
              <a:buFont typeface="Arial" panose="020B0604020202020204" pitchFamily="34" charset="0"/>
              <a:buChar char="•"/>
            </a:pPr>
            <a:r>
              <a:rPr lang="en-US" altLang="en-US" dirty="0">
                <a:solidFill>
                  <a:srgbClr val="FF0000"/>
                </a:solidFill>
                <a:latin typeface="Tahoma" panose="020B0604030504040204" pitchFamily="34" charset="0"/>
              </a:rPr>
              <a:t>Scholarship and College Opportunities</a:t>
            </a:r>
          </a:p>
          <a:p>
            <a:pPr eaLnBrk="1" hangingPunct="1">
              <a:spcBef>
                <a:spcPct val="0"/>
              </a:spcBef>
              <a:buClrTx/>
              <a:buSzTx/>
              <a:buFont typeface="Arial" panose="020B0604020202020204" pitchFamily="34" charset="0"/>
              <a:buChar char="•"/>
            </a:pPr>
            <a:r>
              <a:rPr lang="en-US" altLang="en-US" dirty="0">
                <a:solidFill>
                  <a:srgbClr val="FF0000"/>
                </a:solidFill>
                <a:latin typeface="Tahoma" panose="020B0604030504040204" pitchFamily="34" charset="0"/>
              </a:rPr>
              <a:t>Travel Opportunities</a:t>
            </a:r>
          </a:p>
          <a:p>
            <a:pPr eaLnBrk="1" hangingPunct="1">
              <a:spcBef>
                <a:spcPct val="0"/>
              </a:spcBef>
              <a:buClrTx/>
              <a:buSzTx/>
              <a:buFontTx/>
              <a:buNone/>
            </a:pPr>
            <a:endParaRPr lang="en-US" altLang="en-US" dirty="0">
              <a:solidFill>
                <a:schemeClr val="tx1"/>
              </a:solidFill>
              <a:latin typeface="Tahoma" panose="020B0604030504040204" pitchFamily="34" charset="0"/>
            </a:endParaRPr>
          </a:p>
          <a:p>
            <a:pPr eaLnBrk="1" hangingPunct="1">
              <a:spcBef>
                <a:spcPct val="0"/>
              </a:spcBef>
              <a:buClrTx/>
              <a:buSzTx/>
              <a:buFont typeface="Arial" panose="020B0604020202020204" pitchFamily="34" charset="0"/>
              <a:buChar char="•"/>
            </a:pPr>
            <a:endParaRPr lang="en-US" altLang="en-US" dirty="0">
              <a:solidFill>
                <a:schemeClr val="tx1"/>
              </a:solidFill>
              <a:latin typeface="Tahoma" panose="020B0604030504040204" pitchFamily="34" charset="0"/>
            </a:endParaRPr>
          </a:p>
        </p:txBody>
      </p:sp>
      <p:pic>
        <p:nvPicPr>
          <p:cNvPr id="14340"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348412" y="1447800"/>
            <a:ext cx="23145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17191" y="4254579"/>
            <a:ext cx="3145209" cy="2103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356517" y="4267200"/>
            <a:ext cx="2971007" cy="198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08848"/>
            <a:ext cx="8686800" cy="841248"/>
          </a:xfrm>
        </p:spPr>
        <p:txBody>
          <a:bodyPr>
            <a:normAutofit fontScale="90000"/>
          </a:bodyPr>
          <a:lstStyle/>
          <a:p>
            <a:pPr algn="ctr">
              <a:defRPr/>
            </a:pPr>
            <a:r>
              <a:rPr lang="en-US" dirty="0" smtClean="0"/>
              <a:t>Career, Technical Student Organizations (</a:t>
            </a:r>
            <a:r>
              <a:rPr lang="en-US" dirty="0" err="1" smtClean="0"/>
              <a:t>CTSo</a:t>
            </a:r>
            <a:r>
              <a:rPr lang="en-US" dirty="0" smtClean="0"/>
              <a:t>)</a:t>
            </a:r>
            <a:endParaRPr lang="en-US" dirty="0"/>
          </a:p>
        </p:txBody>
      </p:sp>
      <p:sp>
        <p:nvSpPr>
          <p:cNvPr id="15363" name="Content Placeholder 2"/>
          <p:cNvSpPr>
            <a:spLocks noGrp="1"/>
          </p:cNvSpPr>
          <p:nvPr>
            <p:ph sz="half" idx="1"/>
          </p:nvPr>
        </p:nvSpPr>
        <p:spPr/>
        <p:txBody>
          <a:bodyPr/>
          <a:lstStyle/>
          <a:p>
            <a:r>
              <a:rPr lang="en-US" altLang="en-US" smtClean="0"/>
              <a:t>Family, Career and Community Leaders of America (FCCLA)</a:t>
            </a:r>
          </a:p>
          <a:p>
            <a:r>
              <a:rPr lang="en-US" altLang="en-US" smtClean="0"/>
              <a:t>Future Business Leaders of America (FBLA)</a:t>
            </a:r>
          </a:p>
          <a:p>
            <a:r>
              <a:rPr lang="en-US" altLang="en-US" smtClean="0"/>
              <a:t>DECA: An Association for Marketing Students</a:t>
            </a:r>
          </a:p>
          <a:p>
            <a:r>
              <a:rPr lang="en-US" altLang="en-US" smtClean="0"/>
              <a:t>HOSA: Future Health Professionals</a:t>
            </a:r>
          </a:p>
        </p:txBody>
      </p:sp>
      <p:sp>
        <p:nvSpPr>
          <p:cNvPr id="15364" name="Content Placeholder 3"/>
          <p:cNvSpPr>
            <a:spLocks noGrp="1"/>
          </p:cNvSpPr>
          <p:nvPr>
            <p:ph sz="half" idx="2"/>
          </p:nvPr>
        </p:nvSpPr>
        <p:spPr>
          <a:xfrm>
            <a:off x="4648200" y="1600200"/>
            <a:ext cx="4343400" cy="3352800"/>
          </a:xfrm>
        </p:spPr>
        <p:txBody>
          <a:bodyPr/>
          <a:lstStyle/>
          <a:p>
            <a:r>
              <a:rPr lang="en-US" altLang="en-US" smtClean="0"/>
              <a:t>Career and Technical Instruction (CTI)</a:t>
            </a:r>
          </a:p>
          <a:p>
            <a:r>
              <a:rPr lang="en-US" altLang="en-US" smtClean="0"/>
              <a:t>Technology Student Association (TSA)</a:t>
            </a:r>
          </a:p>
          <a:p>
            <a:r>
              <a:rPr lang="en-US" altLang="en-US" smtClean="0"/>
              <a:t>SkillsUSA</a:t>
            </a:r>
          </a:p>
          <a:p>
            <a:r>
              <a:rPr lang="en-US" altLang="en-US" smtClean="0"/>
              <a:t>National FFA Organization</a:t>
            </a:r>
          </a:p>
        </p:txBody>
      </p:sp>
      <p:pic>
        <p:nvPicPr>
          <p:cNvPr id="15365" name="Picture 2"/>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4343400" y="5044667"/>
            <a:ext cx="876300" cy="73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5029200"/>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5029200"/>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21575" y="5247359"/>
            <a:ext cx="881063" cy="347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5943600"/>
            <a:ext cx="9144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5976938"/>
            <a:ext cx="876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3663" y="5943600"/>
            <a:ext cx="9144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9"/>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1575" y="5927725"/>
            <a:ext cx="93345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68288" y="228600"/>
            <a:ext cx="8686800" cy="838200"/>
          </a:xfrm>
        </p:spPr>
        <p:txBody>
          <a:bodyPr>
            <a:normAutofit fontScale="90000"/>
          </a:bodyPr>
          <a:lstStyle/>
          <a:p>
            <a:pPr algn="ctr" eaLnBrk="1" fontAlgn="auto" hangingPunct="1">
              <a:spcAft>
                <a:spcPts val="0"/>
              </a:spcAft>
              <a:defRPr/>
            </a:pPr>
            <a:r>
              <a:rPr lang="en-US" sz="6600" dirty="0" smtClean="0"/>
              <a:t>FCCLA History</a:t>
            </a:r>
          </a:p>
        </p:txBody>
      </p:sp>
      <p:sp>
        <p:nvSpPr>
          <p:cNvPr id="16387" name="Rectangle 3"/>
          <p:cNvSpPr>
            <a:spLocks noGrp="1" noChangeArrowheads="1"/>
          </p:cNvSpPr>
          <p:nvPr>
            <p:ph idx="1"/>
          </p:nvPr>
        </p:nvSpPr>
        <p:spPr>
          <a:xfrm>
            <a:off x="268288" y="1371600"/>
            <a:ext cx="8574088" cy="4114800"/>
          </a:xfrm>
        </p:spPr>
        <p:txBody>
          <a:bodyPr/>
          <a:lstStyle/>
          <a:p>
            <a:pPr algn="ctr" eaLnBrk="1" hangingPunct="1">
              <a:buFont typeface="Wingdings" pitchFamily="2" charset="2"/>
              <a:buNone/>
              <a:defRPr/>
            </a:pPr>
            <a:r>
              <a:rPr lang="en-US" dirty="0" smtClean="0">
                <a:solidFill>
                  <a:srgbClr val="FF0000"/>
                </a:solidFill>
                <a:latin typeface="Comic Sans MS" pitchFamily="66" charset="0"/>
              </a:rPr>
              <a:t>Future Homemakers of America</a:t>
            </a:r>
          </a:p>
          <a:p>
            <a:pPr algn="ctr" eaLnBrk="1" hangingPunct="1">
              <a:buFont typeface="Wingdings" pitchFamily="2" charset="2"/>
              <a:buNone/>
              <a:defRPr/>
            </a:pPr>
            <a:r>
              <a:rPr lang="en-US" dirty="0" smtClean="0">
                <a:solidFill>
                  <a:srgbClr val="FF0000"/>
                </a:solidFill>
                <a:latin typeface="Comic Sans MS" pitchFamily="66" charset="0"/>
              </a:rPr>
              <a:t>(FHA)</a:t>
            </a:r>
          </a:p>
          <a:p>
            <a:pPr algn="ctr" eaLnBrk="1" hangingPunct="1">
              <a:buFont typeface="Wingdings" pitchFamily="2" charset="2"/>
              <a:buNone/>
              <a:defRPr/>
            </a:pPr>
            <a:endParaRPr lang="en-US" dirty="0" smtClean="0">
              <a:solidFill>
                <a:schemeClr val="accent5">
                  <a:lumMod val="50000"/>
                </a:schemeClr>
              </a:solidFill>
              <a:latin typeface="Comic Sans MS" pitchFamily="66" charset="0"/>
            </a:endParaRPr>
          </a:p>
          <a:p>
            <a:pPr algn="ctr" eaLnBrk="1" hangingPunct="1">
              <a:defRPr/>
            </a:pPr>
            <a:r>
              <a:rPr lang="en-US" sz="2400" dirty="0" smtClean="0">
                <a:solidFill>
                  <a:schemeClr val="accent5">
                    <a:lumMod val="50000"/>
                  </a:schemeClr>
                </a:solidFill>
                <a:latin typeface="Comic Sans MS" pitchFamily="66" charset="0"/>
              </a:rPr>
              <a:t>Founded in June 11, </a:t>
            </a:r>
            <a:r>
              <a:rPr lang="en-US" sz="2400" dirty="0" smtClean="0">
                <a:solidFill>
                  <a:srgbClr val="FF0000"/>
                </a:solidFill>
                <a:latin typeface="Comic Sans MS" pitchFamily="66" charset="0"/>
              </a:rPr>
              <a:t>1945</a:t>
            </a:r>
            <a:r>
              <a:rPr lang="en-US" sz="2400" dirty="0" smtClean="0">
                <a:solidFill>
                  <a:schemeClr val="accent5">
                    <a:lumMod val="50000"/>
                  </a:schemeClr>
                </a:solidFill>
                <a:latin typeface="Comic Sans MS" pitchFamily="66" charset="0"/>
              </a:rPr>
              <a:t> in Chicago</a:t>
            </a:r>
          </a:p>
          <a:p>
            <a:pPr algn="ctr" eaLnBrk="1" hangingPunct="1">
              <a:defRPr/>
            </a:pPr>
            <a:endParaRPr lang="en-US" sz="2400" dirty="0" smtClean="0">
              <a:solidFill>
                <a:schemeClr val="accent5">
                  <a:lumMod val="50000"/>
                </a:schemeClr>
              </a:solidFill>
              <a:latin typeface="Comic Sans MS" pitchFamily="66" charset="0"/>
            </a:endParaRPr>
          </a:p>
          <a:p>
            <a:pPr algn="ctr" eaLnBrk="1" hangingPunct="1">
              <a:defRPr/>
            </a:pPr>
            <a:r>
              <a:rPr lang="en-US" sz="2400" dirty="0" smtClean="0">
                <a:solidFill>
                  <a:schemeClr val="accent5">
                    <a:lumMod val="50000"/>
                  </a:schemeClr>
                </a:solidFill>
                <a:latin typeface="Comic Sans MS" pitchFamily="66" charset="0"/>
              </a:rPr>
              <a:t>Co-sponsored by:</a:t>
            </a:r>
          </a:p>
          <a:p>
            <a:pPr lvl="1" algn="ctr" eaLnBrk="1" hangingPunct="1">
              <a:buFont typeface="Wingdings 2" panose="05020102010507070707" pitchFamily="18" charset="2"/>
              <a:buNone/>
              <a:defRPr/>
            </a:pPr>
            <a:r>
              <a:rPr lang="en-US" sz="2400" dirty="0" smtClean="0">
                <a:solidFill>
                  <a:schemeClr val="accent5">
                    <a:lumMod val="50000"/>
                  </a:schemeClr>
                </a:solidFill>
                <a:latin typeface="Comic Sans MS" pitchFamily="66" charset="0"/>
              </a:rPr>
              <a:t>American Home Economics Association </a:t>
            </a:r>
          </a:p>
          <a:p>
            <a:pPr lvl="1" algn="ctr" eaLnBrk="1" hangingPunct="1">
              <a:buFont typeface="Wingdings 2" panose="05020102010507070707" pitchFamily="18" charset="2"/>
              <a:buNone/>
              <a:defRPr/>
            </a:pPr>
            <a:r>
              <a:rPr lang="en-US" sz="2400" dirty="0" smtClean="0">
                <a:solidFill>
                  <a:schemeClr val="accent5">
                    <a:lumMod val="50000"/>
                  </a:schemeClr>
                </a:solidFill>
                <a:latin typeface="Comic Sans MS" pitchFamily="66" charset="0"/>
              </a:rPr>
              <a:t> &amp; US Department Of Education</a:t>
            </a:r>
          </a:p>
          <a:p>
            <a:pPr lvl="1" algn="ctr" eaLnBrk="1" hangingPunct="1">
              <a:buFont typeface="Wingdings 2" panose="05020102010507070707" pitchFamily="18" charset="2"/>
              <a:buNone/>
              <a:defRPr/>
            </a:pPr>
            <a:endParaRPr lang="en-US" sz="2400" dirty="0">
              <a:solidFill>
                <a:schemeClr val="accent5">
                  <a:lumMod val="50000"/>
                </a:schemeClr>
              </a:solidFill>
              <a:latin typeface="Comic Sans MS" pitchFamily="66" charset="0"/>
            </a:endParaRPr>
          </a:p>
          <a:p>
            <a:pPr lvl="1" algn="ctr" eaLnBrk="1" hangingPunct="1">
              <a:buNone/>
              <a:defRPr/>
            </a:pPr>
            <a:r>
              <a:rPr lang="en-US" sz="2400" dirty="0">
                <a:solidFill>
                  <a:schemeClr val="accent5">
                    <a:lumMod val="50000"/>
                  </a:schemeClr>
                </a:solidFill>
                <a:latin typeface="Comic Sans MS" pitchFamily="66" charset="0"/>
              </a:rPr>
              <a:t>History of FCCLA Video: </a:t>
            </a:r>
            <a:r>
              <a:rPr lang="en-US" sz="2400" dirty="0">
                <a:solidFill>
                  <a:schemeClr val="accent5">
                    <a:lumMod val="50000"/>
                  </a:schemeClr>
                </a:solidFill>
                <a:latin typeface="Comic Sans MS" pitchFamily="66" charset="0"/>
                <a:hlinkClick r:id="rId3"/>
              </a:rPr>
              <a:t>https://</a:t>
            </a:r>
            <a:r>
              <a:rPr lang="en-US" sz="2400" dirty="0" smtClean="0">
                <a:solidFill>
                  <a:schemeClr val="accent5">
                    <a:lumMod val="50000"/>
                  </a:schemeClr>
                </a:solidFill>
                <a:latin typeface="Comic Sans MS" pitchFamily="66" charset="0"/>
                <a:hlinkClick r:id="rId3"/>
              </a:rPr>
              <a:t>www.youtube.com/watch?v=4sKp8V6W6Ks</a:t>
            </a:r>
            <a:r>
              <a:rPr lang="en-US" sz="2400" dirty="0" smtClean="0">
                <a:solidFill>
                  <a:schemeClr val="accent5">
                    <a:lumMod val="50000"/>
                  </a:schemeClr>
                </a:solidFill>
                <a:latin typeface="Comic Sans MS" pitchFamily="66" charset="0"/>
              </a:rPr>
              <a:t> </a:t>
            </a:r>
          </a:p>
          <a:p>
            <a:pPr eaLnBrk="1" hangingPunct="1">
              <a:lnSpc>
                <a:spcPct val="90000"/>
              </a:lnSpc>
              <a:defRPr/>
            </a:pPr>
            <a:endParaRPr lang="en-US" sz="2400" dirty="0" smtClean="0">
              <a:latin typeface="Comic Sans MS" pitchFamily="66"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192088" y="150812"/>
            <a:ext cx="8686800" cy="838200"/>
          </a:xfrm>
        </p:spPr>
        <p:txBody>
          <a:bodyPr>
            <a:normAutofit fontScale="90000"/>
          </a:bodyPr>
          <a:lstStyle/>
          <a:p>
            <a:pPr algn="ctr" eaLnBrk="1" fontAlgn="auto" hangingPunct="1">
              <a:spcAft>
                <a:spcPts val="0"/>
              </a:spcAft>
              <a:defRPr/>
            </a:pPr>
            <a:r>
              <a:rPr lang="en-US" sz="6600" dirty="0" smtClean="0"/>
              <a:t>FCCLA FACTS</a:t>
            </a:r>
          </a:p>
        </p:txBody>
      </p:sp>
      <p:sp>
        <p:nvSpPr>
          <p:cNvPr id="7171" name="Rectangle 1027"/>
          <p:cNvSpPr>
            <a:spLocks noGrp="1" noChangeArrowheads="1"/>
          </p:cNvSpPr>
          <p:nvPr>
            <p:ph idx="1"/>
          </p:nvPr>
        </p:nvSpPr>
        <p:spPr>
          <a:xfrm>
            <a:off x="457200" y="1600200"/>
            <a:ext cx="8421688" cy="4383088"/>
          </a:xfrm>
        </p:spPr>
        <p:txBody>
          <a:bodyPr>
            <a:normAutofit fontScale="92500" lnSpcReduction="10000"/>
          </a:bodyPr>
          <a:lstStyle/>
          <a:p>
            <a:pPr eaLnBrk="1" fontAlgn="auto" hangingPunct="1">
              <a:spcAft>
                <a:spcPts val="0"/>
              </a:spcAft>
              <a:buFont typeface="Wingdings 2"/>
              <a:buNone/>
              <a:defRPr/>
            </a:pPr>
            <a:endParaRPr lang="en-US" sz="3600" dirty="0" smtClean="0">
              <a:solidFill>
                <a:schemeClr val="accent5">
                  <a:lumMod val="50000"/>
                </a:schemeClr>
              </a:solidFill>
              <a:latin typeface="Comic Sans MS" pitchFamily="66" charset="0"/>
            </a:endParaRPr>
          </a:p>
          <a:p>
            <a:pPr eaLnBrk="1" fontAlgn="auto" hangingPunct="1">
              <a:spcAft>
                <a:spcPts val="0"/>
              </a:spcAft>
              <a:buFont typeface="Wingdings 2"/>
              <a:buChar char=""/>
              <a:defRPr/>
            </a:pPr>
            <a:r>
              <a:rPr lang="en-US" sz="3600" dirty="0" smtClean="0">
                <a:solidFill>
                  <a:srgbClr val="FF0000"/>
                </a:solidFill>
                <a:latin typeface="Comic Sans MS" pitchFamily="66" charset="0"/>
              </a:rPr>
              <a:t>Colors</a:t>
            </a:r>
            <a:r>
              <a:rPr lang="en-US" sz="3600" dirty="0" smtClean="0">
                <a:solidFill>
                  <a:schemeClr val="accent5">
                    <a:lumMod val="50000"/>
                  </a:schemeClr>
                </a:solidFill>
                <a:latin typeface="Comic Sans MS" pitchFamily="66" charset="0"/>
              </a:rPr>
              <a:t>:      </a:t>
            </a:r>
            <a:r>
              <a:rPr lang="en-US" sz="3600" dirty="0" smtClean="0">
                <a:solidFill>
                  <a:srgbClr val="FF0000"/>
                </a:solidFill>
                <a:latin typeface="Comic Sans MS" pitchFamily="66" charset="0"/>
              </a:rPr>
              <a:t>Red</a:t>
            </a:r>
            <a:r>
              <a:rPr lang="en-US" sz="3600" dirty="0" smtClean="0">
                <a:solidFill>
                  <a:schemeClr val="accent5">
                    <a:lumMod val="50000"/>
                  </a:schemeClr>
                </a:solidFill>
                <a:latin typeface="Comic Sans MS" pitchFamily="66" charset="0"/>
              </a:rPr>
              <a:t> is symbol for Strength</a:t>
            </a:r>
          </a:p>
          <a:p>
            <a:pPr eaLnBrk="1" fontAlgn="auto" hangingPunct="1">
              <a:spcAft>
                <a:spcPts val="0"/>
              </a:spcAft>
              <a:buFont typeface="Wingdings" pitchFamily="2" charset="2"/>
              <a:buNone/>
              <a:defRPr/>
            </a:pPr>
            <a:r>
              <a:rPr lang="en-US" sz="3600" dirty="0" smtClean="0">
                <a:solidFill>
                  <a:schemeClr val="accent5">
                    <a:lumMod val="50000"/>
                  </a:schemeClr>
                </a:solidFill>
                <a:latin typeface="Comic Sans MS" pitchFamily="66" charset="0"/>
              </a:rPr>
              <a:t>                   </a:t>
            </a:r>
            <a:r>
              <a:rPr lang="en-US" sz="3600" dirty="0" smtClean="0">
                <a:solidFill>
                  <a:srgbClr val="FF0000"/>
                </a:solidFill>
                <a:latin typeface="Comic Sans MS" pitchFamily="66" charset="0"/>
              </a:rPr>
              <a:t>White</a:t>
            </a:r>
            <a:r>
              <a:rPr lang="en-US" sz="3600" dirty="0" smtClean="0">
                <a:solidFill>
                  <a:schemeClr val="accent5">
                    <a:lumMod val="50000"/>
                  </a:schemeClr>
                </a:solidFill>
                <a:latin typeface="Comic Sans MS" pitchFamily="66" charset="0"/>
              </a:rPr>
              <a:t> is symbol for Sincerity</a:t>
            </a:r>
          </a:p>
          <a:p>
            <a:pPr eaLnBrk="1" fontAlgn="auto" hangingPunct="1">
              <a:spcAft>
                <a:spcPts val="0"/>
              </a:spcAft>
              <a:buFont typeface="Wingdings" pitchFamily="2" charset="2"/>
              <a:buNone/>
              <a:defRPr/>
            </a:pPr>
            <a:endParaRPr lang="en-US" sz="3600" dirty="0" smtClean="0">
              <a:solidFill>
                <a:schemeClr val="accent5">
                  <a:lumMod val="50000"/>
                </a:schemeClr>
              </a:solidFill>
              <a:latin typeface="Comic Sans MS" pitchFamily="66" charset="0"/>
            </a:endParaRPr>
          </a:p>
          <a:p>
            <a:pPr eaLnBrk="1" fontAlgn="auto" hangingPunct="1">
              <a:spcAft>
                <a:spcPts val="0"/>
              </a:spcAft>
              <a:buFont typeface="Wingdings 2"/>
              <a:buChar char=""/>
              <a:defRPr/>
            </a:pPr>
            <a:r>
              <a:rPr lang="en-US" sz="3600" dirty="0" smtClean="0">
                <a:solidFill>
                  <a:srgbClr val="FF0000"/>
                </a:solidFill>
                <a:latin typeface="Comic Sans MS" pitchFamily="66" charset="0"/>
              </a:rPr>
              <a:t>Flower:  Red </a:t>
            </a:r>
            <a:r>
              <a:rPr lang="en-US" sz="3600" dirty="0" smtClean="0">
                <a:solidFill>
                  <a:srgbClr val="FF0000"/>
                </a:solidFill>
                <a:latin typeface="Comic Sans MS" pitchFamily="66" charset="0"/>
              </a:rPr>
              <a:t>Rose is a symbol for beauty and joy</a:t>
            </a:r>
            <a:endParaRPr lang="en-US" sz="3600" dirty="0" smtClean="0">
              <a:solidFill>
                <a:srgbClr val="FF0000"/>
              </a:solidFill>
              <a:latin typeface="Comic Sans MS" pitchFamily="66" charset="0"/>
            </a:endParaRPr>
          </a:p>
          <a:p>
            <a:pPr eaLnBrk="1" fontAlgn="auto" hangingPunct="1">
              <a:spcAft>
                <a:spcPts val="0"/>
              </a:spcAft>
              <a:buFont typeface="Wingdings" pitchFamily="2" charset="2"/>
              <a:buNone/>
              <a:defRPr/>
            </a:pPr>
            <a:endParaRPr lang="en-US" sz="3600" dirty="0" smtClean="0">
              <a:solidFill>
                <a:schemeClr val="accent5">
                  <a:lumMod val="50000"/>
                </a:schemeClr>
              </a:solidFill>
              <a:latin typeface="Comic Sans MS" pitchFamily="66" charset="0"/>
            </a:endParaRPr>
          </a:p>
          <a:p>
            <a:pPr eaLnBrk="1" fontAlgn="auto" hangingPunct="1">
              <a:spcAft>
                <a:spcPts val="0"/>
              </a:spcAft>
              <a:buFont typeface="Wingdings 2"/>
              <a:buChar char=""/>
              <a:defRPr/>
            </a:pPr>
            <a:r>
              <a:rPr lang="en-US" sz="3600" dirty="0" smtClean="0">
                <a:solidFill>
                  <a:schemeClr val="accent5">
                    <a:lumMod val="50000"/>
                  </a:schemeClr>
                </a:solidFill>
                <a:latin typeface="Comic Sans MS" pitchFamily="66" charset="0"/>
              </a:rPr>
              <a:t>Motto:   “Toward New Horizons”</a:t>
            </a:r>
          </a:p>
          <a:p>
            <a:pPr eaLnBrk="1" fontAlgn="auto" hangingPunct="1">
              <a:spcAft>
                <a:spcPts val="0"/>
              </a:spcAft>
              <a:buFont typeface="Wingdings" pitchFamily="2" charset="2"/>
              <a:buNone/>
              <a:defRPr/>
            </a:pPr>
            <a:endParaRPr lang="en-US" sz="3600" dirty="0" smtClean="0">
              <a:solidFill>
                <a:schemeClr val="hlink"/>
              </a:solidFill>
            </a:endParaRPr>
          </a:p>
          <a:p>
            <a:pPr eaLnBrk="1" fontAlgn="auto" hangingPunct="1">
              <a:spcAft>
                <a:spcPts val="0"/>
              </a:spcAft>
              <a:buFont typeface="Wingdings" pitchFamily="2" charset="2"/>
              <a:buNone/>
              <a:defRPr/>
            </a:pPr>
            <a:endParaRPr lang="en-US" sz="3600" dirty="0" smtClean="0">
              <a:solidFill>
                <a:srgbClr val="000000"/>
              </a:solidFill>
            </a:endParaRPr>
          </a:p>
        </p:txBody>
      </p:sp>
      <p:pic>
        <p:nvPicPr>
          <p:cNvPr id="17412" name="Picture 1028" descr="NA01118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791744"/>
            <a:ext cx="9604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990600" y="152400"/>
            <a:ext cx="7793038" cy="1066800"/>
          </a:xfrm>
        </p:spPr>
        <p:txBody>
          <a:bodyPr>
            <a:normAutofit fontScale="90000"/>
          </a:bodyPr>
          <a:lstStyle/>
          <a:p>
            <a:pPr algn="ctr" eaLnBrk="1" fontAlgn="auto" hangingPunct="1">
              <a:spcAft>
                <a:spcPts val="0"/>
              </a:spcAft>
              <a:defRPr/>
            </a:pPr>
            <a:r>
              <a:rPr lang="en-US" sz="6600" dirty="0" smtClean="0"/>
              <a:t>FCCLA facts</a:t>
            </a:r>
          </a:p>
        </p:txBody>
      </p:sp>
      <p:sp>
        <p:nvSpPr>
          <p:cNvPr id="18435" name="Rectangle 1027"/>
          <p:cNvSpPr>
            <a:spLocks noGrp="1" noChangeArrowheads="1"/>
          </p:cNvSpPr>
          <p:nvPr>
            <p:ph idx="1"/>
          </p:nvPr>
        </p:nvSpPr>
        <p:spPr>
          <a:xfrm>
            <a:off x="152400" y="1905000"/>
            <a:ext cx="8650288" cy="5257800"/>
          </a:xfrm>
        </p:spPr>
        <p:txBody>
          <a:bodyPr/>
          <a:lstStyle/>
          <a:p>
            <a:pPr eaLnBrk="1" hangingPunct="1">
              <a:defRPr/>
            </a:pPr>
            <a:r>
              <a:rPr lang="en-US" dirty="0" smtClean="0">
                <a:solidFill>
                  <a:schemeClr val="accent5">
                    <a:lumMod val="50000"/>
                  </a:schemeClr>
                </a:solidFill>
                <a:latin typeface="Comic Sans MS" pitchFamily="66" charset="0"/>
              </a:rPr>
              <a:t>Original 1945 Emblem </a:t>
            </a:r>
          </a:p>
          <a:p>
            <a:pPr lvl="1" eaLnBrk="1" hangingPunct="1">
              <a:buFont typeface="Wingdings" pitchFamily="2" charset="2"/>
              <a:buChar char="§"/>
              <a:defRPr/>
            </a:pPr>
            <a:r>
              <a:rPr lang="en-US" dirty="0" smtClean="0">
                <a:solidFill>
                  <a:schemeClr val="accent5">
                    <a:lumMod val="50000"/>
                  </a:schemeClr>
                </a:solidFill>
                <a:latin typeface="Comic Sans MS" pitchFamily="66" charset="0"/>
              </a:rPr>
              <a:t>Octagon – Represents </a:t>
            </a:r>
          </a:p>
          <a:p>
            <a:pPr lvl="1" eaLnBrk="1" hangingPunct="1">
              <a:buFont typeface="Wingdings 2" panose="05020102010507070707" pitchFamily="18" charset="2"/>
              <a:buNone/>
              <a:defRPr/>
            </a:pPr>
            <a:r>
              <a:rPr lang="en-US" dirty="0" smtClean="0">
                <a:solidFill>
                  <a:schemeClr val="accent5">
                    <a:lumMod val="50000"/>
                  </a:schemeClr>
                </a:solidFill>
                <a:latin typeface="Comic Sans MS" pitchFamily="66" charset="0"/>
              </a:rPr>
              <a:t>    the </a:t>
            </a:r>
            <a:r>
              <a:rPr lang="en-US" dirty="0" smtClean="0">
                <a:solidFill>
                  <a:srgbClr val="FF0000"/>
                </a:solidFill>
                <a:latin typeface="Comic Sans MS" pitchFamily="66" charset="0"/>
              </a:rPr>
              <a:t>8 FCCLA Purposes</a:t>
            </a:r>
          </a:p>
          <a:p>
            <a:pPr lvl="1" eaLnBrk="1" hangingPunct="1">
              <a:buFont typeface="Wingdings" pitchFamily="2" charset="2"/>
              <a:buChar char="§"/>
              <a:defRPr/>
            </a:pPr>
            <a:r>
              <a:rPr lang="en-US" dirty="0" smtClean="0">
                <a:solidFill>
                  <a:schemeClr val="accent5">
                    <a:lumMod val="50000"/>
                  </a:schemeClr>
                </a:solidFill>
                <a:latin typeface="Comic Sans MS" pitchFamily="66" charset="0"/>
              </a:rPr>
              <a:t>Hands in the middle supporting a home</a:t>
            </a:r>
          </a:p>
          <a:p>
            <a:pPr lvl="1" eaLnBrk="1" hangingPunct="1">
              <a:buFont typeface="Wingdings" pitchFamily="2" charset="2"/>
              <a:buChar char="§"/>
              <a:defRPr/>
            </a:pPr>
            <a:r>
              <a:rPr lang="en-US" dirty="0" smtClean="0">
                <a:solidFill>
                  <a:schemeClr val="accent5">
                    <a:lumMod val="50000"/>
                  </a:schemeClr>
                </a:solidFill>
                <a:latin typeface="Comic Sans MS" pitchFamily="66" charset="0"/>
              </a:rPr>
              <a:t>Rays extending out represents members reaching out into the community</a:t>
            </a:r>
          </a:p>
          <a:p>
            <a:pPr lvl="1" eaLnBrk="1" hangingPunct="1">
              <a:defRPr/>
            </a:pPr>
            <a:endParaRPr lang="en-US" dirty="0" smtClean="0">
              <a:latin typeface="Comic Sans MS" pitchFamily="66" charset="0"/>
            </a:endParaRPr>
          </a:p>
          <a:p>
            <a:pPr lvl="1" eaLnBrk="1" hangingPunct="1">
              <a:defRPr/>
            </a:pPr>
            <a:endParaRPr lang="en-US" dirty="0" smtClean="0">
              <a:latin typeface="Comic Sans MS" pitchFamily="66" charset="0"/>
            </a:endParaRPr>
          </a:p>
          <a:p>
            <a:pPr lvl="1" eaLnBrk="1" hangingPunct="1">
              <a:buFont typeface="Wingdings 2" panose="05020102010507070707" pitchFamily="18" charset="2"/>
              <a:buNone/>
              <a:defRPr/>
            </a:pPr>
            <a:endParaRPr lang="en-US" dirty="0" smtClean="0">
              <a:latin typeface="Comic Sans MS" pitchFamily="66" charset="0"/>
            </a:endParaRPr>
          </a:p>
          <a:p>
            <a:pPr eaLnBrk="1" hangingPunct="1">
              <a:buFont typeface="Wingdings" pitchFamily="2" charset="2"/>
              <a:buNone/>
              <a:defRPr/>
            </a:pPr>
            <a:endParaRPr lang="en-US" dirty="0" smtClean="0">
              <a:latin typeface="Comic Sans MS" pitchFamily="66" charset="0"/>
            </a:endParaRPr>
          </a:p>
        </p:txBody>
      </p:sp>
      <p:pic>
        <p:nvPicPr>
          <p:cNvPr id="18436" name="Picture 4" descr="old emb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95400"/>
            <a:ext cx="27590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46133"/>
            <a:ext cx="7793037" cy="1143000"/>
          </a:xfrm>
        </p:spPr>
        <p:txBody>
          <a:bodyPr>
            <a:normAutofit fontScale="90000"/>
          </a:bodyPr>
          <a:lstStyle/>
          <a:p>
            <a:pPr algn="ctr" eaLnBrk="1" fontAlgn="auto" hangingPunct="1">
              <a:spcAft>
                <a:spcPts val="0"/>
              </a:spcAft>
              <a:tabLst>
                <a:tab pos="6003925" algn="l"/>
              </a:tabLst>
              <a:defRPr/>
            </a:pPr>
            <a:r>
              <a:rPr lang="en-US" sz="7200" dirty="0" smtClean="0"/>
              <a:t>FHA History</a:t>
            </a:r>
          </a:p>
        </p:txBody>
      </p:sp>
      <p:sp>
        <p:nvSpPr>
          <p:cNvPr id="19459" name="Rectangle 4"/>
          <p:cNvSpPr>
            <a:spLocks noGrp="1" noChangeArrowheads="1"/>
          </p:cNvSpPr>
          <p:nvPr>
            <p:ph type="body" sz="half" idx="2"/>
          </p:nvPr>
        </p:nvSpPr>
        <p:spPr>
          <a:xfrm>
            <a:off x="304800" y="1981200"/>
            <a:ext cx="8650288" cy="4151313"/>
          </a:xfrm>
        </p:spPr>
        <p:txBody>
          <a:bodyPr/>
          <a:lstStyle/>
          <a:p>
            <a:pPr eaLnBrk="1" hangingPunct="1">
              <a:buFont typeface="Wingdings" panose="05000000000000000000" pitchFamily="2" charset="2"/>
              <a:buNone/>
            </a:pPr>
            <a:r>
              <a:rPr lang="en-US" altLang="en-US" sz="2400" u="sng" dirty="0" smtClean="0">
                <a:latin typeface="Comic Sans MS" panose="030F0702030302020204" pitchFamily="66" charset="0"/>
              </a:rPr>
              <a:t>Future Homemakers of America </a:t>
            </a:r>
          </a:p>
          <a:p>
            <a:pPr eaLnBrk="1" hangingPunct="1"/>
            <a:r>
              <a:rPr lang="en-US" altLang="en-US" sz="2400" dirty="0" smtClean="0">
                <a:latin typeface="Comic Sans MS" panose="030F0702030302020204" pitchFamily="66" charset="0"/>
              </a:rPr>
              <a:t>Georgia second state to affiliate</a:t>
            </a:r>
          </a:p>
          <a:p>
            <a:pPr eaLnBrk="1" hangingPunct="1"/>
            <a:r>
              <a:rPr lang="en-US" altLang="en-US" sz="2400" dirty="0" smtClean="0">
                <a:latin typeface="Comic Sans MS" panose="030F0702030302020204" pitchFamily="66" charset="0"/>
              </a:rPr>
              <a:t>Georgia first to have </a:t>
            </a:r>
          </a:p>
          <a:p>
            <a:pPr eaLnBrk="1" hangingPunct="1">
              <a:buFont typeface="Wingdings" panose="05000000000000000000" pitchFamily="2" charset="2"/>
              <a:buNone/>
            </a:pPr>
            <a:r>
              <a:rPr lang="en-US" altLang="en-US" sz="2400" dirty="0" smtClean="0">
                <a:latin typeface="Comic Sans MS" panose="030F0702030302020204" pitchFamily="66" charset="0"/>
              </a:rPr>
              <a:t>    full-time state adviser,</a:t>
            </a:r>
          </a:p>
          <a:p>
            <a:pPr eaLnBrk="1" hangingPunct="1">
              <a:buFont typeface="Wingdings" panose="05000000000000000000" pitchFamily="2" charset="2"/>
              <a:buNone/>
            </a:pPr>
            <a:r>
              <a:rPr lang="en-US" altLang="en-US" sz="2400" dirty="0" smtClean="0">
                <a:latin typeface="Comic Sans MS" panose="030F0702030302020204" pitchFamily="66" charset="0"/>
              </a:rPr>
              <a:t>    Mrs. Janette </a:t>
            </a:r>
            <a:r>
              <a:rPr lang="en-US" altLang="en-US" sz="2400" dirty="0" err="1" smtClean="0">
                <a:latin typeface="Comic Sans MS" panose="030F0702030302020204" pitchFamily="66" charset="0"/>
              </a:rPr>
              <a:t>McGarity</a:t>
            </a:r>
            <a:r>
              <a:rPr lang="en-US" altLang="en-US" sz="2400" dirty="0" smtClean="0">
                <a:latin typeface="Comic Sans MS" panose="030F0702030302020204" pitchFamily="66" charset="0"/>
              </a:rPr>
              <a:t>-Barber</a:t>
            </a:r>
          </a:p>
          <a:p>
            <a:pPr eaLnBrk="1" hangingPunct="1"/>
            <a:r>
              <a:rPr lang="en-US" altLang="en-US" sz="2400" dirty="0" smtClean="0">
                <a:latin typeface="Comic Sans MS" panose="030F0702030302020204" pitchFamily="66" charset="0"/>
              </a:rPr>
              <a:t>Georgia’s first state President was Pat Randolph </a:t>
            </a:r>
          </a:p>
          <a:p>
            <a:pPr eaLnBrk="1" hangingPunct="1"/>
            <a:r>
              <a:rPr lang="en-US" altLang="en-US" sz="2400" dirty="0" smtClean="0">
                <a:latin typeface="Comic Sans MS" panose="030F0702030302020204" pitchFamily="66" charset="0"/>
              </a:rPr>
              <a:t>She was also Georgia’s first National Officer </a:t>
            </a:r>
          </a:p>
          <a:p>
            <a:pPr eaLnBrk="1" hangingPunct="1"/>
            <a:r>
              <a:rPr lang="en-US" altLang="en-US" sz="2400" dirty="0" smtClean="0">
                <a:latin typeface="Comic Sans MS" panose="030F0702030302020204" pitchFamily="66" charset="0"/>
              </a:rPr>
              <a:t>Randolph Cabin in honor of her at the Georgia FFA-FCCLA Center in Covington</a:t>
            </a:r>
          </a:p>
          <a:p>
            <a:pPr eaLnBrk="1" hangingPunct="1">
              <a:buFont typeface="Wingdings" panose="05000000000000000000" pitchFamily="2" charset="2"/>
              <a:buNone/>
            </a:pPr>
            <a:endParaRPr lang="en-US" altLang="en-US" sz="2800" dirty="0" smtClean="0">
              <a:latin typeface="Comic Sans MS" panose="030F0702030302020204" pitchFamily="66" charset="0"/>
            </a:endParaRPr>
          </a:p>
        </p:txBody>
      </p:sp>
      <p:pic>
        <p:nvPicPr>
          <p:cNvPr id="19460" name="Picture 3" descr="bar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057400"/>
            <a:ext cx="289401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2002</TotalTime>
  <Words>1083</Words>
  <Application>Microsoft Office PowerPoint</Application>
  <PresentationFormat>On-screen Show (4:3)</PresentationFormat>
  <Paragraphs>275</Paragraphs>
  <Slides>32</Slides>
  <Notes>31</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Comic Sans MS</vt:lpstr>
      <vt:lpstr>Franklin Gothic Book</vt:lpstr>
      <vt:lpstr>Franklin Gothic Medium</vt:lpstr>
      <vt:lpstr>Tahoma</vt:lpstr>
      <vt:lpstr>Times New Roman</vt:lpstr>
      <vt:lpstr>Wingdings</vt:lpstr>
      <vt:lpstr>Wingdings 2</vt:lpstr>
      <vt:lpstr>Default Design</vt:lpstr>
      <vt:lpstr>Trek</vt:lpstr>
      <vt:lpstr>PowerPoint Presentation</vt:lpstr>
      <vt:lpstr>Mission</vt:lpstr>
      <vt:lpstr>Creed</vt:lpstr>
      <vt:lpstr>Benefits of Joining a student organization</vt:lpstr>
      <vt:lpstr>Career, Technical Student Organizations (CTSo)</vt:lpstr>
      <vt:lpstr>FCCLA History</vt:lpstr>
      <vt:lpstr>FCCLA FACTS</vt:lpstr>
      <vt:lpstr>FCCLA facts</vt:lpstr>
      <vt:lpstr>FHA History</vt:lpstr>
      <vt:lpstr>Georgia NHA History</vt:lpstr>
      <vt:lpstr>FHA changes to fccla</vt:lpstr>
      <vt:lpstr>National Programs</vt:lpstr>
      <vt:lpstr>National Programs</vt:lpstr>
      <vt:lpstr>PowerPoint Presentation</vt:lpstr>
      <vt:lpstr>National FCCLA</vt:lpstr>
      <vt:lpstr>Publications</vt:lpstr>
      <vt:lpstr>Georgia FCCLA</vt:lpstr>
      <vt:lpstr>B.A.S.I.C. training</vt:lpstr>
      <vt:lpstr>Georgia FCCLA</vt:lpstr>
      <vt:lpstr>Georgia FCCLA</vt:lpstr>
      <vt:lpstr>Georgia FCCLA</vt:lpstr>
      <vt:lpstr>Georgia FCCLA</vt:lpstr>
      <vt:lpstr>DISCOVER Training</vt:lpstr>
      <vt:lpstr>Fall Leadership Conference</vt:lpstr>
      <vt:lpstr>Fall Leadership Rally</vt:lpstr>
      <vt:lpstr>Fall day with the falcons</vt:lpstr>
      <vt:lpstr>FCCLA Day at the Capitol</vt:lpstr>
      <vt:lpstr>STAR Events Competition</vt:lpstr>
      <vt:lpstr>State Leadership conference</vt:lpstr>
      <vt:lpstr>National Meetings</vt:lpstr>
      <vt:lpstr>For More Information:</vt:lpstr>
      <vt:lpstr>PowerPoint Presentation</vt:lpstr>
    </vt:vector>
  </TitlesOfParts>
  <Company>Madison Co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Career and Community Leaders of America</dc:title>
  <dc:creator>Madison Co High School</dc:creator>
  <cp:lastModifiedBy>Nicole Jones</cp:lastModifiedBy>
  <cp:revision>102</cp:revision>
  <cp:lastPrinted>2012-08-13T14:11:30Z</cp:lastPrinted>
  <dcterms:created xsi:type="dcterms:W3CDTF">2005-01-07T00:03:58Z</dcterms:created>
  <dcterms:modified xsi:type="dcterms:W3CDTF">2016-08-04T15:14:41Z</dcterms:modified>
</cp:coreProperties>
</file>